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5.jpg" ContentType="image/jpeg"/>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media/image6.jpg" ContentType="image/jpeg"/>
  <Override PartName="/ppt/media/image7.jpg" ContentType="image/jpeg"/>
  <Override PartName="/ppt/media/image9.jpg" ContentType="image/jpeg"/>
  <Override PartName="/ppt/notesSlides/notesSlide6.xml" ContentType="application/vnd.openxmlformats-officedocument.presentationml.notesSlide+xml"/>
  <Override PartName="/ppt/media/image11.jp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112.jp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114.jpg" ContentType="image/jpeg"/>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media/image115.jpg" ContentType="image/jpeg"/>
  <Override PartName="/ppt/media/image117.jpg" ContentType="image/jpeg"/>
  <Override PartName="/ppt/notesSlides/notesSlide21.xml" ContentType="application/vnd.openxmlformats-officedocument.presentationml.notesSlide+xml"/>
  <Override PartName="/ppt/media/image118.jpg" ContentType="image/jpeg"/>
  <Override PartName="/ppt/notesSlides/notesSlide22.xml" ContentType="application/vnd.openxmlformats-officedocument.presentationml.notesSlide+xml"/>
  <Override PartName="/ppt/notesSlides/notesSlide23.xml" ContentType="application/vnd.openxmlformats-officedocument.presentationml.notesSlide+xml"/>
  <Override PartName="/ppt/media/image123.jpg" ContentType="image/jpeg"/>
  <Override PartName="/ppt/notesSlides/notesSlide24.xml" ContentType="application/vnd.openxmlformats-officedocument.presentationml.notesSlide+xml"/>
  <Override PartName="/ppt/media/image129.jpg" ContentType="image/jpeg"/>
  <Override PartName="/ppt/media/image130.jpg" ContentType="image/jpeg"/>
  <Override PartName="/ppt/notesSlides/notesSlide25.xml" ContentType="application/vnd.openxmlformats-officedocument.presentationml.notesSlide+xml"/>
  <Override PartName="/ppt/media/image131.jpg" ContentType="image/jpeg"/>
  <Override PartName="/ppt/media/image132.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7"/>
  </p:notesMasterIdLst>
  <p:sldIdLst>
    <p:sldId id="334" r:id="rId2"/>
    <p:sldId id="410" r:id="rId3"/>
    <p:sldId id="348" r:id="rId4"/>
    <p:sldId id="376" r:id="rId5"/>
    <p:sldId id="405" r:id="rId6"/>
    <p:sldId id="397" r:id="rId7"/>
    <p:sldId id="411" r:id="rId8"/>
    <p:sldId id="407" r:id="rId9"/>
    <p:sldId id="408" r:id="rId10"/>
    <p:sldId id="404" r:id="rId11"/>
    <p:sldId id="413" r:id="rId12"/>
    <p:sldId id="414" r:id="rId13"/>
    <p:sldId id="460" r:id="rId14"/>
    <p:sldId id="429" r:id="rId15"/>
    <p:sldId id="430" r:id="rId16"/>
    <p:sldId id="431" r:id="rId17"/>
    <p:sldId id="432" r:id="rId18"/>
    <p:sldId id="433" r:id="rId19"/>
    <p:sldId id="434" r:id="rId20"/>
    <p:sldId id="453" r:id="rId21"/>
    <p:sldId id="350" r:id="rId22"/>
    <p:sldId id="401" r:id="rId23"/>
    <p:sldId id="399" r:id="rId24"/>
    <p:sldId id="455" r:id="rId25"/>
    <p:sldId id="400" r:id="rId26"/>
    <p:sldId id="395" r:id="rId27"/>
    <p:sldId id="427" r:id="rId28"/>
    <p:sldId id="374" r:id="rId29"/>
    <p:sldId id="421" r:id="rId30"/>
    <p:sldId id="398" r:id="rId31"/>
    <p:sldId id="456" r:id="rId32"/>
    <p:sldId id="415" r:id="rId33"/>
    <p:sldId id="424" r:id="rId34"/>
    <p:sldId id="461" r:id="rId35"/>
    <p:sldId id="396" r:id="rId36"/>
    <p:sldId id="457" r:id="rId37"/>
    <p:sldId id="458" r:id="rId38"/>
    <p:sldId id="459" r:id="rId39"/>
    <p:sldId id="442" r:id="rId40"/>
    <p:sldId id="443" r:id="rId41"/>
    <p:sldId id="444" r:id="rId42"/>
    <p:sldId id="445" r:id="rId43"/>
    <p:sldId id="446" r:id="rId44"/>
    <p:sldId id="447" r:id="rId45"/>
    <p:sldId id="448" r:id="rId46"/>
    <p:sldId id="449" r:id="rId47"/>
    <p:sldId id="450" r:id="rId48"/>
    <p:sldId id="451" r:id="rId49"/>
    <p:sldId id="452" r:id="rId50"/>
    <p:sldId id="435" r:id="rId51"/>
    <p:sldId id="436" r:id="rId52"/>
    <p:sldId id="437" r:id="rId53"/>
    <p:sldId id="438" r:id="rId54"/>
    <p:sldId id="454" r:id="rId55"/>
    <p:sldId id="439" r:id="rId56"/>
    <p:sldId id="440" r:id="rId57"/>
    <p:sldId id="441" r:id="rId58"/>
    <p:sldId id="422" r:id="rId59"/>
    <p:sldId id="423" r:id="rId60"/>
    <p:sldId id="462" r:id="rId61"/>
    <p:sldId id="463" r:id="rId62"/>
    <p:sldId id="464" r:id="rId63"/>
    <p:sldId id="465" r:id="rId64"/>
    <p:sldId id="466" r:id="rId65"/>
    <p:sldId id="467" r:id="rId66"/>
    <p:sldId id="468" r:id="rId67"/>
    <p:sldId id="469" r:id="rId68"/>
    <p:sldId id="470" r:id="rId69"/>
    <p:sldId id="471" r:id="rId70"/>
    <p:sldId id="472" r:id="rId71"/>
    <p:sldId id="385" r:id="rId72"/>
    <p:sldId id="416" r:id="rId73"/>
    <p:sldId id="420" r:id="rId74"/>
    <p:sldId id="419" r:id="rId75"/>
    <p:sldId id="388" r:id="rId76"/>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CC66FF"/>
    <a:srgbClr val="99CCFF"/>
    <a:srgbClr val="03E2ED"/>
    <a:srgbClr val="00FF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87363" autoAdjust="0"/>
  </p:normalViewPr>
  <p:slideViewPr>
    <p:cSldViewPr>
      <p:cViewPr varScale="1">
        <p:scale>
          <a:sx n="100" d="100"/>
          <a:sy n="100" d="100"/>
        </p:scale>
        <p:origin x="1842" y="96"/>
      </p:cViewPr>
      <p:guideLst>
        <p:guide orient="horz" pos="2160"/>
        <p:guide pos="2880"/>
      </p:guideLst>
    </p:cSldViewPr>
  </p:slideViewPr>
  <p:notesTextViewPr>
    <p:cViewPr>
      <p:scale>
        <a:sx n="1" d="1"/>
        <a:sy n="1" d="1"/>
      </p:scale>
      <p:origin x="0" y="0"/>
    </p:cViewPr>
  </p:notesTextViewPr>
  <p:sorterViewPr>
    <p:cViewPr>
      <p:scale>
        <a:sx n="110" d="100"/>
        <a:sy n="110" d="100"/>
      </p:scale>
      <p:origin x="0" y="-908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AF4F97-5DD6-44A8-B776-AD76BBBD51A2}"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n-GB"/>
        </a:p>
      </dgm:t>
    </dgm:pt>
    <dgm:pt modelId="{862767B8-E7D7-472F-8484-692733B1F9ED}">
      <dgm:prSet phldrT="[Text]" custT="1"/>
      <dgm:spPr/>
      <dgm:t>
        <a:bodyPr/>
        <a:lstStyle/>
        <a:p>
          <a:r>
            <a:rPr lang="en-GB" sz="1100" b="1" dirty="0" smtClean="0"/>
            <a:t>Hugh Darby </a:t>
          </a:r>
        </a:p>
        <a:p>
          <a:r>
            <a:rPr lang="en-GB" sz="1100" dirty="0" smtClean="0"/>
            <a:t>Director of Finance </a:t>
          </a:r>
        </a:p>
      </dgm:t>
    </dgm:pt>
    <dgm:pt modelId="{33441AF6-B3F3-4B34-AD10-C5919B43448D}" type="parTrans" cxnId="{A2A51617-F03E-4114-9BB1-4D426148130B}">
      <dgm:prSet/>
      <dgm:spPr/>
      <dgm:t>
        <a:bodyPr/>
        <a:lstStyle/>
        <a:p>
          <a:endParaRPr lang="en-GB" sz="1100"/>
        </a:p>
      </dgm:t>
    </dgm:pt>
    <dgm:pt modelId="{BA9734C6-ED3C-45B3-B6F8-8487A2495F48}" type="sibTrans" cxnId="{A2A51617-F03E-4114-9BB1-4D426148130B}">
      <dgm:prSet/>
      <dgm:spPr/>
      <dgm:t>
        <a:bodyPr/>
        <a:lstStyle/>
        <a:p>
          <a:endParaRPr lang="en-GB" sz="1100"/>
        </a:p>
      </dgm:t>
    </dgm:pt>
    <dgm:pt modelId="{2C6EE391-7E2C-4D0D-9267-BAA618FBC538}">
      <dgm:prSet phldrT="[Text]" custT="1"/>
      <dgm:spPr>
        <a:solidFill>
          <a:srgbClr val="FFFF00"/>
        </a:solidFill>
      </dgm:spPr>
      <dgm:t>
        <a:bodyPr/>
        <a:lstStyle/>
        <a:p>
          <a:r>
            <a:rPr lang="en-GB" sz="1100" b="1" dirty="0" smtClean="0"/>
            <a:t>Kirsty MacLeod</a:t>
          </a:r>
        </a:p>
        <a:p>
          <a:r>
            <a:rPr lang="en-GB" sz="1100" b="1" dirty="0" smtClean="0"/>
            <a:t>Deputy Director of Finance</a:t>
          </a:r>
        </a:p>
        <a:p>
          <a:r>
            <a:rPr lang="en-GB" sz="1100" dirty="0" smtClean="0"/>
            <a:t>Accounting Services</a:t>
          </a:r>
        </a:p>
      </dgm:t>
    </dgm:pt>
    <dgm:pt modelId="{3ACD895A-B245-4454-A9C4-B751317D0D3A}" type="parTrans" cxnId="{7A61C3D0-74BF-4EC8-BA02-C4452347B1E7}">
      <dgm:prSet/>
      <dgm:spPr/>
      <dgm:t>
        <a:bodyPr/>
        <a:lstStyle/>
        <a:p>
          <a:endParaRPr lang="en-GB" sz="1100"/>
        </a:p>
      </dgm:t>
    </dgm:pt>
    <dgm:pt modelId="{EE220C70-0A07-4216-A4D7-84E8C2F48F84}" type="sibTrans" cxnId="{7A61C3D0-74BF-4EC8-BA02-C4452347B1E7}">
      <dgm:prSet/>
      <dgm:spPr/>
      <dgm:t>
        <a:bodyPr/>
        <a:lstStyle/>
        <a:p>
          <a:endParaRPr lang="en-GB" sz="1100"/>
        </a:p>
      </dgm:t>
    </dgm:pt>
    <dgm:pt modelId="{E15FA9CE-28C9-4308-9FCD-3337BA97C35B}">
      <dgm:prSet phldrT="[Text]" custT="1"/>
      <dgm:spPr/>
      <dgm:t>
        <a:bodyPr/>
        <a:lstStyle/>
        <a:p>
          <a:r>
            <a:rPr lang="en-GB" sz="1100" b="1" dirty="0" smtClean="0"/>
            <a:t>Hugh Darby</a:t>
          </a:r>
        </a:p>
        <a:p>
          <a:r>
            <a:rPr lang="en-GB" sz="1100" dirty="0" smtClean="0"/>
            <a:t>Act Chief Financial Officer</a:t>
          </a:r>
          <a:endParaRPr lang="en-GB" sz="1100" dirty="0"/>
        </a:p>
      </dgm:t>
    </dgm:pt>
    <dgm:pt modelId="{EC5BD586-D300-4CF1-9EB8-82DF21D743E3}" type="sibTrans" cxnId="{C46A5498-759C-4555-81C5-95CA988BF709}">
      <dgm:prSet/>
      <dgm:spPr/>
      <dgm:t>
        <a:bodyPr/>
        <a:lstStyle/>
        <a:p>
          <a:endParaRPr lang="en-GB" sz="1100"/>
        </a:p>
      </dgm:t>
    </dgm:pt>
    <dgm:pt modelId="{6927887C-7D01-42A5-8D1D-4E2A1CB31000}" type="parTrans" cxnId="{C46A5498-759C-4555-81C5-95CA988BF709}">
      <dgm:prSet/>
      <dgm:spPr/>
      <dgm:t>
        <a:bodyPr/>
        <a:lstStyle/>
        <a:p>
          <a:endParaRPr lang="en-GB" sz="1100"/>
        </a:p>
      </dgm:t>
    </dgm:pt>
    <dgm:pt modelId="{1ED5FD12-9FD3-4BAB-90E0-D648998D2B2B}">
      <dgm:prSet phldrT="[Text]" custT="1"/>
      <dgm:spPr/>
      <dgm:t>
        <a:bodyPr/>
        <a:lstStyle/>
        <a:p>
          <a:r>
            <a:rPr lang="en-US" sz="1100" dirty="0" smtClean="0">
              <a:solidFill>
                <a:schemeClr val="tx1"/>
              </a:solidFill>
              <a:latin typeface="+mn-lt"/>
            </a:rPr>
            <a:t>Post-award Research Contract </a:t>
          </a:r>
          <a:r>
            <a:rPr lang="en-US" sz="1100" dirty="0" err="1" smtClean="0">
              <a:solidFill>
                <a:schemeClr val="tx1"/>
              </a:solidFill>
              <a:latin typeface="+mn-lt"/>
            </a:rPr>
            <a:t>Mgt</a:t>
          </a:r>
          <a:endParaRPr lang="en-US" sz="1100" dirty="0" smtClean="0">
            <a:solidFill>
              <a:schemeClr val="tx1"/>
            </a:solidFill>
            <a:latin typeface="+mn-lt"/>
          </a:endParaRPr>
        </a:p>
        <a:p>
          <a:r>
            <a:rPr lang="en-US" sz="1100" dirty="0" smtClean="0">
              <a:solidFill>
                <a:schemeClr val="tx1"/>
              </a:solidFill>
              <a:latin typeface="+mn-lt"/>
            </a:rPr>
            <a:t>Courses &amp; Conferences</a:t>
          </a:r>
        </a:p>
        <a:p>
          <a:r>
            <a:rPr lang="en-US" sz="1100" dirty="0" smtClean="0">
              <a:solidFill>
                <a:schemeClr val="tx1"/>
              </a:solidFill>
              <a:latin typeface="+mn-lt"/>
            </a:rPr>
            <a:t>Consultancies</a:t>
          </a:r>
        </a:p>
        <a:p>
          <a:r>
            <a:rPr lang="en-US" sz="1100" dirty="0" smtClean="0">
              <a:solidFill>
                <a:schemeClr val="tx1"/>
              </a:solidFill>
              <a:latin typeface="+mn-lt"/>
            </a:rPr>
            <a:t>Other Knowledge Exchange</a:t>
          </a:r>
          <a:endParaRPr lang="en-GB" sz="1100" dirty="0">
            <a:solidFill>
              <a:schemeClr val="tx1"/>
            </a:solidFill>
          </a:endParaRPr>
        </a:p>
      </dgm:t>
    </dgm:pt>
    <dgm:pt modelId="{976DD999-BE3C-410D-901F-524E19D2EFD7}">
      <dgm:prSet phldrT="[Text]" custT="1"/>
      <dgm:spPr>
        <a:solidFill>
          <a:srgbClr val="03E2ED"/>
        </a:solidFill>
      </dgm:spPr>
      <dgm:t>
        <a:bodyPr anchor="ctr"/>
        <a:lstStyle/>
        <a:p>
          <a:r>
            <a:rPr lang="en-GB" sz="1100" b="1" dirty="0" smtClean="0">
              <a:solidFill>
                <a:schemeClr val="tx1"/>
              </a:solidFill>
            </a:rPr>
            <a:t>Sandy Hall</a:t>
          </a:r>
        </a:p>
        <a:p>
          <a:r>
            <a:rPr lang="en-GB" sz="1100" b="1" dirty="0" smtClean="0">
              <a:solidFill>
                <a:schemeClr val="tx1"/>
              </a:solidFill>
            </a:rPr>
            <a:t>Research Contracts Manager</a:t>
          </a:r>
        </a:p>
        <a:p>
          <a:r>
            <a:rPr lang="en-GB" sz="1100" dirty="0" smtClean="0">
              <a:solidFill>
                <a:schemeClr val="tx1"/>
              </a:solidFill>
            </a:rPr>
            <a:t>Research Finance</a:t>
          </a:r>
        </a:p>
      </dgm:t>
    </dgm:pt>
    <dgm:pt modelId="{F56AA426-5659-4C73-8ACC-90D61E57EDEB}" type="sibTrans" cxnId="{624630AB-528E-48E5-BBAA-DD3C8CE08D33}">
      <dgm:prSet/>
      <dgm:spPr/>
      <dgm:t>
        <a:bodyPr/>
        <a:lstStyle/>
        <a:p>
          <a:endParaRPr lang="en-GB" sz="1100"/>
        </a:p>
      </dgm:t>
    </dgm:pt>
    <dgm:pt modelId="{B40AB67C-30B0-4766-99E1-0EC28CEC4CB7}" type="parTrans" cxnId="{624630AB-528E-48E5-BBAA-DD3C8CE08D33}">
      <dgm:prSet/>
      <dgm:spPr/>
      <dgm:t>
        <a:bodyPr/>
        <a:lstStyle/>
        <a:p>
          <a:endParaRPr lang="en-GB" sz="1100"/>
        </a:p>
      </dgm:t>
    </dgm:pt>
    <dgm:pt modelId="{571F5531-AF9F-41CD-85EC-A7C4421FD141}" type="sibTrans" cxnId="{8A423EE8-A5D8-43E6-85A4-08F866266D31}">
      <dgm:prSet/>
      <dgm:spPr/>
      <dgm:t>
        <a:bodyPr/>
        <a:lstStyle/>
        <a:p>
          <a:endParaRPr lang="en-GB" sz="1100"/>
        </a:p>
      </dgm:t>
    </dgm:pt>
    <dgm:pt modelId="{190B152E-D9F8-440A-9600-44896804E861}" type="parTrans" cxnId="{8A423EE8-A5D8-43E6-85A4-08F866266D31}">
      <dgm:prSet/>
      <dgm:spPr/>
      <dgm:t>
        <a:bodyPr/>
        <a:lstStyle/>
        <a:p>
          <a:endParaRPr lang="en-GB" sz="1100"/>
        </a:p>
      </dgm:t>
    </dgm:pt>
    <dgm:pt modelId="{DBEFFEB1-DE7D-49B8-8856-EB47CF419B35}">
      <dgm:prSet phldrT="[Text]" custT="1"/>
      <dgm:spPr/>
      <dgm:t>
        <a:bodyPr/>
        <a:lstStyle/>
        <a:p>
          <a:r>
            <a:rPr lang="en-US" sz="1100" dirty="0" smtClean="0">
              <a:solidFill>
                <a:schemeClr val="tx1"/>
              </a:solidFill>
              <a:latin typeface="+mn-lt"/>
            </a:rPr>
            <a:t>Payroll</a:t>
          </a:r>
        </a:p>
        <a:p>
          <a:r>
            <a:rPr lang="en-US" sz="1100" dirty="0" smtClean="0">
              <a:solidFill>
                <a:schemeClr val="tx1"/>
              </a:solidFill>
              <a:latin typeface="+mn-lt"/>
            </a:rPr>
            <a:t>Pensions</a:t>
          </a:r>
        </a:p>
      </dgm:t>
    </dgm:pt>
    <dgm:pt modelId="{D1F97430-BF5E-48D2-A752-2E858F87BE0D}">
      <dgm:prSet phldrT="[Text]" custT="1"/>
      <dgm:spPr/>
      <dgm:t>
        <a:bodyPr/>
        <a:lstStyle/>
        <a:p>
          <a:r>
            <a:rPr lang="en-US" sz="1100" dirty="0" smtClean="0">
              <a:solidFill>
                <a:schemeClr val="tx1"/>
              </a:solidFill>
              <a:latin typeface="+mn-lt"/>
            </a:rPr>
            <a:t>Finance Operations</a:t>
          </a:r>
        </a:p>
      </dgm:t>
    </dgm:pt>
    <dgm:pt modelId="{4A676BEB-4459-47CD-86FC-C511E3D16536}">
      <dgm:prSet phldrT="[Text]" custT="1"/>
      <dgm:spPr/>
      <dgm:t>
        <a:bodyPr/>
        <a:lstStyle/>
        <a:p>
          <a:r>
            <a:rPr lang="en-US" sz="1100" dirty="0" smtClean="0">
              <a:solidFill>
                <a:schemeClr val="tx1"/>
              </a:solidFill>
              <a:latin typeface="+mn-lt"/>
            </a:rPr>
            <a:t>Finance Helpdesk</a:t>
          </a:r>
        </a:p>
      </dgm:t>
    </dgm:pt>
    <dgm:pt modelId="{6EEDC962-3118-46C1-A459-6C83B7AEAE3F}">
      <dgm:prSet phldrT="[Text]" custT="1"/>
      <dgm:spPr>
        <a:solidFill>
          <a:srgbClr val="FF00FF"/>
        </a:solidFill>
      </dgm:spPr>
      <dgm:t>
        <a:bodyPr/>
        <a:lstStyle/>
        <a:p>
          <a:r>
            <a:rPr lang="en-GB" sz="1100" b="1" dirty="0" smtClean="0">
              <a:solidFill>
                <a:schemeClr val="tx1"/>
              </a:solidFill>
            </a:rPr>
            <a:t>Clare Urquhart</a:t>
          </a:r>
        </a:p>
        <a:p>
          <a:r>
            <a:rPr lang="en-GB" sz="1100" b="1" dirty="0" smtClean="0"/>
            <a:t>Deputy Director of Finance</a:t>
          </a:r>
          <a:endParaRPr lang="en-GB" sz="1100" b="1" dirty="0" smtClean="0">
            <a:solidFill>
              <a:schemeClr val="tx1"/>
            </a:solidFill>
          </a:endParaRPr>
        </a:p>
        <a:p>
          <a:r>
            <a:rPr lang="en-GB" sz="1100" dirty="0" smtClean="0">
              <a:solidFill>
                <a:schemeClr val="tx1"/>
              </a:solidFill>
            </a:rPr>
            <a:t>Finance Operations</a:t>
          </a:r>
        </a:p>
      </dgm:t>
    </dgm:pt>
    <dgm:pt modelId="{3753C04F-9677-4BEF-9BF4-46A9DE8CB258}" type="sibTrans" cxnId="{4773BDB6-E708-4CAF-9ABA-7732A512A60B}">
      <dgm:prSet/>
      <dgm:spPr/>
      <dgm:t>
        <a:bodyPr/>
        <a:lstStyle/>
        <a:p>
          <a:endParaRPr lang="en-GB" sz="1100"/>
        </a:p>
      </dgm:t>
    </dgm:pt>
    <dgm:pt modelId="{28A88555-1860-42B7-8BEA-39A0CCBC70C2}" type="parTrans" cxnId="{4773BDB6-E708-4CAF-9ABA-7732A512A60B}">
      <dgm:prSet/>
      <dgm:spPr/>
      <dgm:t>
        <a:bodyPr/>
        <a:lstStyle/>
        <a:p>
          <a:endParaRPr lang="en-GB" sz="1100"/>
        </a:p>
      </dgm:t>
    </dgm:pt>
    <dgm:pt modelId="{590CE086-27AC-4AEF-A483-4F2744F6F1D0}" type="sibTrans" cxnId="{052803C9-F69C-4292-A108-A0F5AA051CA6}">
      <dgm:prSet/>
      <dgm:spPr/>
      <dgm:t>
        <a:bodyPr/>
        <a:lstStyle/>
        <a:p>
          <a:endParaRPr lang="en-GB" sz="1100"/>
        </a:p>
      </dgm:t>
    </dgm:pt>
    <dgm:pt modelId="{DAE832CB-B4AF-44F1-A81B-AC56F88F5458}" type="parTrans" cxnId="{052803C9-F69C-4292-A108-A0F5AA051CA6}">
      <dgm:prSet/>
      <dgm:spPr/>
      <dgm:t>
        <a:bodyPr/>
        <a:lstStyle/>
        <a:p>
          <a:endParaRPr lang="en-GB" sz="1100"/>
        </a:p>
      </dgm:t>
    </dgm:pt>
    <dgm:pt modelId="{BEE2AB31-85B3-4C31-8D36-754E4D9F1BEC}" type="sibTrans" cxnId="{03948050-4F90-4B73-BBE7-427138B060B0}">
      <dgm:prSet/>
      <dgm:spPr/>
      <dgm:t>
        <a:bodyPr/>
        <a:lstStyle/>
        <a:p>
          <a:endParaRPr lang="en-GB" sz="1100"/>
        </a:p>
      </dgm:t>
    </dgm:pt>
    <dgm:pt modelId="{8EC2E262-637D-495D-A70C-585E7AFA4F7F}" type="parTrans" cxnId="{03948050-4F90-4B73-BBE7-427138B060B0}">
      <dgm:prSet/>
      <dgm:spPr/>
      <dgm:t>
        <a:bodyPr/>
        <a:lstStyle/>
        <a:p>
          <a:endParaRPr lang="en-GB" sz="1100"/>
        </a:p>
      </dgm:t>
    </dgm:pt>
    <dgm:pt modelId="{304FA088-9B11-49B6-AEB4-03BB9A7EB226}" type="sibTrans" cxnId="{83ECA8F3-78CB-4726-BB15-BC237C0774B4}">
      <dgm:prSet/>
      <dgm:spPr/>
      <dgm:t>
        <a:bodyPr/>
        <a:lstStyle/>
        <a:p>
          <a:endParaRPr lang="en-GB" sz="1100"/>
        </a:p>
      </dgm:t>
    </dgm:pt>
    <dgm:pt modelId="{1C6F6DE8-348E-48A5-A471-0C780C1F2B44}" type="parTrans" cxnId="{83ECA8F3-78CB-4726-BB15-BC237C0774B4}">
      <dgm:prSet/>
      <dgm:spPr/>
      <dgm:t>
        <a:bodyPr/>
        <a:lstStyle/>
        <a:p>
          <a:endParaRPr lang="en-GB" sz="1100"/>
        </a:p>
      </dgm:t>
    </dgm:pt>
    <dgm:pt modelId="{D1725B64-2CAF-48B7-A4B9-DE879E8CF4CC}">
      <dgm:prSet phldrT="[Text]" custT="1"/>
      <dgm:spPr/>
      <dgm:t>
        <a:bodyPr/>
        <a:lstStyle/>
        <a:p>
          <a:pPr algn="ctr"/>
          <a:r>
            <a:rPr lang="en-US" sz="1100" dirty="0" err="1" smtClean="0">
              <a:latin typeface="+mn-lt"/>
            </a:rPr>
            <a:t>Finl</a:t>
          </a:r>
          <a:r>
            <a:rPr lang="en-US" sz="1100" dirty="0" smtClean="0">
              <a:latin typeface="+mn-lt"/>
            </a:rPr>
            <a:t> A/</a:t>
          </a:r>
          <a:r>
            <a:rPr lang="en-US" sz="1100" dirty="0" err="1" smtClean="0">
              <a:latin typeface="+mn-lt"/>
            </a:rPr>
            <a:t>cing+Rpting</a:t>
          </a:r>
          <a:endParaRPr lang="en-US" sz="1100" dirty="0" smtClean="0">
            <a:latin typeface="+mn-lt"/>
          </a:endParaRPr>
        </a:p>
        <a:p>
          <a:pPr algn="ctr"/>
          <a:r>
            <a:rPr lang="en-US" sz="1100" i="0" dirty="0" smtClean="0">
              <a:latin typeface="+mn-lt"/>
            </a:rPr>
            <a:t>Stat A/</a:t>
          </a:r>
          <a:r>
            <a:rPr lang="en-US" sz="1100" i="0" dirty="0" err="1" smtClean="0">
              <a:latin typeface="+mn-lt"/>
            </a:rPr>
            <a:t>cing+Rpting</a:t>
          </a:r>
          <a:endParaRPr lang="en-US" sz="1100" i="0" dirty="0" smtClean="0">
            <a:latin typeface="+mn-lt"/>
          </a:endParaRPr>
        </a:p>
        <a:p>
          <a:pPr algn="ctr"/>
          <a:r>
            <a:rPr lang="en-US" sz="1100" dirty="0" smtClean="0">
              <a:latin typeface="+mn-lt"/>
            </a:rPr>
            <a:t>Statistical Returns</a:t>
          </a:r>
        </a:p>
        <a:p>
          <a:pPr algn="ctr"/>
          <a:r>
            <a:rPr lang="en-US" sz="1100" dirty="0" smtClean="0">
              <a:latin typeface="+mn-lt"/>
            </a:rPr>
            <a:t>Treasury </a:t>
          </a:r>
          <a:r>
            <a:rPr lang="en-US" sz="1100" dirty="0" err="1" smtClean="0">
              <a:latin typeface="+mn-lt"/>
            </a:rPr>
            <a:t>Mgt</a:t>
          </a:r>
          <a:endParaRPr lang="en-US" sz="1100" dirty="0" smtClean="0">
            <a:latin typeface="+mn-lt"/>
          </a:endParaRPr>
        </a:p>
        <a:p>
          <a:pPr algn="ctr"/>
          <a:r>
            <a:rPr lang="en-US" sz="1100" dirty="0" smtClean="0">
              <a:latin typeface="+mn-lt"/>
            </a:rPr>
            <a:t>PS </a:t>
          </a:r>
          <a:r>
            <a:rPr lang="en-US" sz="1100" dirty="0" err="1" smtClean="0">
              <a:latin typeface="+mn-lt"/>
            </a:rPr>
            <a:t>Mgt</a:t>
          </a:r>
          <a:r>
            <a:rPr lang="en-US" sz="1100" dirty="0" smtClean="0">
              <a:latin typeface="+mn-lt"/>
            </a:rPr>
            <a:t> A/</a:t>
          </a:r>
          <a:r>
            <a:rPr lang="en-US" sz="1100" dirty="0" err="1" smtClean="0">
              <a:latin typeface="+mn-lt"/>
            </a:rPr>
            <a:t>cing</a:t>
          </a:r>
          <a:endParaRPr lang="en-US" sz="1100" dirty="0" smtClean="0">
            <a:latin typeface="+mn-lt"/>
          </a:endParaRPr>
        </a:p>
        <a:p>
          <a:pPr algn="ctr"/>
          <a:r>
            <a:rPr lang="en-US" sz="1100" i="0" dirty="0" smtClean="0">
              <a:latin typeface="+mn-lt"/>
            </a:rPr>
            <a:t>Capital Accounting</a:t>
          </a:r>
        </a:p>
        <a:p>
          <a:pPr algn="ctr"/>
          <a:r>
            <a:rPr lang="en-US" sz="1100" i="0" dirty="0" smtClean="0">
              <a:latin typeface="+mn-lt"/>
            </a:rPr>
            <a:t>Budgetary Control</a:t>
          </a:r>
        </a:p>
        <a:p>
          <a:pPr algn="ctr"/>
          <a:r>
            <a:rPr lang="en-US" sz="1100" dirty="0" smtClean="0">
              <a:latin typeface="+mn-lt"/>
            </a:rPr>
            <a:t>Project Appraisal</a:t>
          </a:r>
          <a:endParaRPr lang="en-GB" sz="1100" dirty="0"/>
        </a:p>
      </dgm:t>
    </dgm:pt>
    <dgm:pt modelId="{24DEFCCA-EFF8-45E8-9C67-F494E13B9068}" type="sibTrans" cxnId="{AC6957F3-6BAB-45A0-BA96-6A8DEE2F1B34}">
      <dgm:prSet/>
      <dgm:spPr/>
      <dgm:t>
        <a:bodyPr/>
        <a:lstStyle/>
        <a:p>
          <a:endParaRPr lang="en-GB" sz="1100"/>
        </a:p>
      </dgm:t>
    </dgm:pt>
    <dgm:pt modelId="{B28171FE-913F-4400-ACE7-002C6670FC2C}" type="parTrans" cxnId="{AC6957F3-6BAB-45A0-BA96-6A8DEE2F1B34}">
      <dgm:prSet/>
      <dgm:spPr/>
      <dgm:t>
        <a:bodyPr/>
        <a:lstStyle/>
        <a:p>
          <a:endParaRPr lang="en-GB" sz="1100"/>
        </a:p>
      </dgm:t>
    </dgm:pt>
    <dgm:pt modelId="{BDFD79A0-A46B-4098-801D-C7B48CEE6EF5}">
      <dgm:prSet phldrT="[Text]" custT="1"/>
      <dgm:spPr/>
      <dgm:t>
        <a:bodyPr/>
        <a:lstStyle/>
        <a:p>
          <a:r>
            <a:rPr lang="en-GB" sz="1100" b="1" dirty="0" smtClean="0"/>
            <a:t>Laura Colquhoun</a:t>
          </a:r>
        </a:p>
        <a:p>
          <a:r>
            <a:rPr lang="en-GB" sz="1100" b="0" dirty="0" smtClean="0"/>
            <a:t>SBS</a:t>
          </a:r>
        </a:p>
      </dgm:t>
    </dgm:pt>
    <dgm:pt modelId="{4471413C-18D8-41EA-9695-C9D24F4D77A6}" type="parTrans" cxnId="{A2FBA397-8F95-4041-9071-2BE5B26F9522}">
      <dgm:prSet/>
      <dgm:spPr/>
      <dgm:t>
        <a:bodyPr/>
        <a:lstStyle/>
        <a:p>
          <a:endParaRPr lang="en-GB" sz="1100"/>
        </a:p>
      </dgm:t>
    </dgm:pt>
    <dgm:pt modelId="{D88314B5-3CD3-40C2-807E-C5C571D18AD4}" type="sibTrans" cxnId="{A2FBA397-8F95-4041-9071-2BE5B26F9522}">
      <dgm:prSet/>
      <dgm:spPr/>
      <dgm:t>
        <a:bodyPr/>
        <a:lstStyle/>
        <a:p>
          <a:endParaRPr lang="en-GB" sz="1100"/>
        </a:p>
      </dgm:t>
    </dgm:pt>
    <dgm:pt modelId="{74AB1676-BB52-4A4F-B5F0-203971B1B746}">
      <dgm:prSet phldrT="[Text]" custT="1"/>
      <dgm:spPr/>
      <dgm:t>
        <a:bodyPr/>
        <a:lstStyle/>
        <a:p>
          <a:r>
            <a:rPr lang="en-GB" sz="1100" b="1" dirty="0" smtClean="0"/>
            <a:t>New BP                </a:t>
          </a:r>
          <a:r>
            <a:rPr lang="en-GB" sz="1100" b="0" dirty="0" err="1" smtClean="0"/>
            <a:t>HaSS</a:t>
          </a:r>
          <a:endParaRPr lang="en-GB" sz="1100" b="0" dirty="0" smtClean="0"/>
        </a:p>
      </dgm:t>
    </dgm:pt>
    <dgm:pt modelId="{944E7100-EBF8-4A04-AEC9-BEABA91D4287}" type="parTrans" cxnId="{BDF18F14-089C-4C21-AEE1-7DCC2883E0EE}">
      <dgm:prSet/>
      <dgm:spPr/>
      <dgm:t>
        <a:bodyPr/>
        <a:lstStyle/>
        <a:p>
          <a:endParaRPr lang="en-GB" sz="1100"/>
        </a:p>
      </dgm:t>
    </dgm:pt>
    <dgm:pt modelId="{0A6DB991-089C-4697-8407-A21AE9EF4BF4}" type="sibTrans" cxnId="{BDF18F14-089C-4C21-AEE1-7DCC2883E0EE}">
      <dgm:prSet/>
      <dgm:spPr/>
      <dgm:t>
        <a:bodyPr/>
        <a:lstStyle/>
        <a:p>
          <a:endParaRPr lang="en-GB" sz="1100"/>
        </a:p>
      </dgm:t>
    </dgm:pt>
    <dgm:pt modelId="{8B79472E-E728-4012-8618-14E929AC1922}">
      <dgm:prSet phldrT="[Text]" custT="1"/>
      <dgm:spPr>
        <a:solidFill>
          <a:srgbClr val="CC66FF"/>
        </a:solidFill>
      </dgm:spPr>
      <dgm:t>
        <a:bodyPr/>
        <a:lstStyle/>
        <a:p>
          <a:r>
            <a:rPr lang="en-GB" sz="1100" b="1" dirty="0" smtClean="0"/>
            <a:t>Finance Business Partners</a:t>
          </a:r>
        </a:p>
      </dgm:t>
    </dgm:pt>
    <dgm:pt modelId="{E6C5A71C-4B17-4AD1-B998-019C96C583DE}" type="parTrans" cxnId="{5DD7DE05-1495-4859-ADD8-92C5E1F9A2E6}">
      <dgm:prSet/>
      <dgm:spPr/>
      <dgm:t>
        <a:bodyPr/>
        <a:lstStyle/>
        <a:p>
          <a:endParaRPr lang="en-GB" sz="1100"/>
        </a:p>
      </dgm:t>
    </dgm:pt>
    <dgm:pt modelId="{D3FDB867-9787-4B8F-B3AB-9D0ED127B526}" type="sibTrans" cxnId="{5DD7DE05-1495-4859-ADD8-92C5E1F9A2E6}">
      <dgm:prSet/>
      <dgm:spPr/>
      <dgm:t>
        <a:bodyPr/>
        <a:lstStyle/>
        <a:p>
          <a:endParaRPr lang="en-GB" sz="1100"/>
        </a:p>
      </dgm:t>
    </dgm:pt>
    <dgm:pt modelId="{99C93E4E-71FE-47F9-ABC4-745B28E1667E}">
      <dgm:prSet phldrT="[Text]" custT="1"/>
      <dgm:spPr>
        <a:solidFill>
          <a:srgbClr val="99CCFF"/>
        </a:solidFill>
      </dgm:spPr>
      <dgm:t>
        <a:bodyPr/>
        <a:lstStyle/>
        <a:p>
          <a:r>
            <a:rPr lang="en-GB" sz="1100" b="1" dirty="0" smtClean="0"/>
            <a:t>Paul McShane </a:t>
          </a:r>
        </a:p>
        <a:p>
          <a:r>
            <a:rPr lang="en-GB" sz="1100" b="1" dirty="0" smtClean="0"/>
            <a:t>Financial Systems Manager(ISD) </a:t>
          </a:r>
          <a:r>
            <a:rPr lang="en-GB" sz="1100" dirty="0" smtClean="0"/>
            <a:t>Business Systems - Finance </a:t>
          </a:r>
          <a:endParaRPr lang="en-GB" sz="1100" b="1" dirty="0" smtClean="0"/>
        </a:p>
      </dgm:t>
    </dgm:pt>
    <dgm:pt modelId="{9CF10E6A-B313-4BB7-B5CD-8297843A03AF}" type="parTrans" cxnId="{AED8D53C-7FC4-41DB-8B0C-60B9591F1081}">
      <dgm:prSet/>
      <dgm:spPr>
        <a:ln>
          <a:solidFill>
            <a:srgbClr val="4774AB"/>
          </a:solidFill>
          <a:prstDash val="sysDash"/>
        </a:ln>
      </dgm:spPr>
      <dgm:t>
        <a:bodyPr/>
        <a:lstStyle/>
        <a:p>
          <a:endParaRPr lang="en-GB" sz="1100"/>
        </a:p>
      </dgm:t>
    </dgm:pt>
    <dgm:pt modelId="{C3D3C6D0-6AA2-48E2-8185-E48CC534C8BC}" type="sibTrans" cxnId="{AED8D53C-7FC4-41DB-8B0C-60B9591F1081}">
      <dgm:prSet/>
      <dgm:spPr/>
      <dgm:t>
        <a:bodyPr/>
        <a:lstStyle/>
        <a:p>
          <a:endParaRPr lang="en-GB" sz="1100"/>
        </a:p>
      </dgm:t>
    </dgm:pt>
    <dgm:pt modelId="{5523C057-2BA6-4E95-A980-5044C08C525A}">
      <dgm:prSet phldrT="[Text]" custT="1"/>
      <dgm:spPr/>
      <dgm:t>
        <a:bodyPr/>
        <a:lstStyle/>
        <a:p>
          <a:r>
            <a:rPr lang="en-US" sz="1100" dirty="0" smtClean="0">
              <a:latin typeface="+mn-lt"/>
            </a:rPr>
            <a:t>Systems Support</a:t>
          </a:r>
        </a:p>
        <a:p>
          <a:r>
            <a:rPr lang="en-US" sz="1100" dirty="0" smtClean="0">
              <a:latin typeface="+mn-lt"/>
            </a:rPr>
            <a:t>Systems Development</a:t>
          </a:r>
        </a:p>
        <a:p>
          <a:r>
            <a:rPr lang="en-US" sz="1100" dirty="0" smtClean="0">
              <a:latin typeface="+mn-lt"/>
            </a:rPr>
            <a:t>Online Shop</a:t>
          </a:r>
          <a:endParaRPr lang="en-GB" sz="1100" dirty="0">
            <a:latin typeface="+mn-lt"/>
          </a:endParaRPr>
        </a:p>
      </dgm:t>
    </dgm:pt>
    <dgm:pt modelId="{3E5F67AF-D9FB-487C-8932-B99DF41C339E}" type="parTrans" cxnId="{A7BA7DBC-8D54-47DB-889B-7F4E4E33AE68}">
      <dgm:prSet/>
      <dgm:spPr/>
      <dgm:t>
        <a:bodyPr/>
        <a:lstStyle/>
        <a:p>
          <a:endParaRPr lang="en-GB" sz="1100"/>
        </a:p>
      </dgm:t>
    </dgm:pt>
    <dgm:pt modelId="{1ABAB581-CE30-407B-B9DA-02B7ADE0ADC4}" type="sibTrans" cxnId="{A7BA7DBC-8D54-47DB-889B-7F4E4E33AE68}">
      <dgm:prSet/>
      <dgm:spPr/>
      <dgm:t>
        <a:bodyPr/>
        <a:lstStyle/>
        <a:p>
          <a:endParaRPr lang="en-GB" sz="1100"/>
        </a:p>
      </dgm:t>
    </dgm:pt>
    <dgm:pt modelId="{29F48509-DBA8-4B3F-828B-4925FECA2391}">
      <dgm:prSet phldrT="[Text]" custT="1"/>
      <dgm:spPr/>
      <dgm:t>
        <a:bodyPr/>
        <a:lstStyle/>
        <a:p>
          <a:r>
            <a:rPr lang="en-GB" sz="1100" b="1" dirty="0" smtClean="0"/>
            <a:t>Beth Lockhart  </a:t>
          </a:r>
        </a:p>
        <a:p>
          <a:r>
            <a:rPr lang="en-GB" sz="1100" b="0" dirty="0" smtClean="0"/>
            <a:t>Science</a:t>
          </a:r>
        </a:p>
      </dgm:t>
    </dgm:pt>
    <dgm:pt modelId="{F95EBA3E-DABC-4059-B362-A3A5708C3E39}" type="parTrans" cxnId="{6C7CF307-2F7B-4949-AA8C-4145C344B1AA}">
      <dgm:prSet/>
      <dgm:spPr/>
      <dgm:t>
        <a:bodyPr/>
        <a:lstStyle/>
        <a:p>
          <a:endParaRPr lang="en-GB" sz="1100"/>
        </a:p>
      </dgm:t>
    </dgm:pt>
    <dgm:pt modelId="{28469356-F3F3-4634-AE50-F9EFA3AADCFF}" type="sibTrans" cxnId="{6C7CF307-2F7B-4949-AA8C-4145C344B1AA}">
      <dgm:prSet/>
      <dgm:spPr/>
      <dgm:t>
        <a:bodyPr/>
        <a:lstStyle/>
        <a:p>
          <a:endParaRPr lang="en-GB" sz="1100"/>
        </a:p>
      </dgm:t>
    </dgm:pt>
    <dgm:pt modelId="{B77A1DC5-7946-41F5-A81D-0EF14CE4081A}">
      <dgm:prSet phldrT="[Text]" custT="1"/>
      <dgm:spPr/>
      <dgm:t>
        <a:bodyPr/>
        <a:lstStyle/>
        <a:p>
          <a:r>
            <a:rPr lang="en-GB" sz="1100" b="1" dirty="0" smtClean="0"/>
            <a:t>Fiona Hart</a:t>
          </a:r>
        </a:p>
        <a:p>
          <a:r>
            <a:rPr lang="en-GB" sz="1100" b="0" dirty="0" smtClean="0"/>
            <a:t>Engineering</a:t>
          </a:r>
        </a:p>
      </dgm:t>
    </dgm:pt>
    <dgm:pt modelId="{C6832B39-85DA-4C71-ABF4-311F9444CC18}" type="parTrans" cxnId="{01448EE6-9F45-4AD9-8046-D40DC38A419F}">
      <dgm:prSet/>
      <dgm:spPr/>
      <dgm:t>
        <a:bodyPr/>
        <a:lstStyle/>
        <a:p>
          <a:endParaRPr lang="en-GB" sz="1100"/>
        </a:p>
      </dgm:t>
    </dgm:pt>
    <dgm:pt modelId="{593BC788-DE63-4D3E-AA60-F8CBBC95A398}" type="sibTrans" cxnId="{01448EE6-9F45-4AD9-8046-D40DC38A419F}">
      <dgm:prSet/>
      <dgm:spPr/>
      <dgm:t>
        <a:bodyPr/>
        <a:lstStyle/>
        <a:p>
          <a:endParaRPr lang="en-GB" sz="1100"/>
        </a:p>
      </dgm:t>
    </dgm:pt>
    <dgm:pt modelId="{4BEE4055-A312-460D-AC48-0409B85717D6}">
      <dgm:prSet phldrT="[Text]" custT="1"/>
      <dgm:spPr>
        <a:solidFill>
          <a:srgbClr val="00FF00"/>
        </a:solidFill>
      </dgm:spPr>
      <dgm:t>
        <a:bodyPr/>
        <a:lstStyle/>
        <a:p>
          <a:r>
            <a:rPr lang="en-GB" sz="1100" b="1" dirty="0" smtClean="0"/>
            <a:t>Fiona Hughes</a:t>
          </a:r>
        </a:p>
        <a:p>
          <a:r>
            <a:rPr lang="en-GB" sz="1100" b="1" dirty="0" smtClean="0"/>
            <a:t>Head of Procurement</a:t>
          </a:r>
        </a:p>
        <a:p>
          <a:r>
            <a:rPr lang="en-GB" sz="1100" dirty="0" smtClean="0"/>
            <a:t>Procurement</a:t>
          </a:r>
        </a:p>
      </dgm:t>
    </dgm:pt>
    <dgm:pt modelId="{F48EF794-EA5F-43BD-8845-31ADBD5765BB}" type="parTrans" cxnId="{C9DF7B34-A8CF-49A4-934E-B6437F6FA932}">
      <dgm:prSet/>
      <dgm:spPr/>
      <dgm:t>
        <a:bodyPr/>
        <a:lstStyle/>
        <a:p>
          <a:endParaRPr lang="en-US" sz="1100"/>
        </a:p>
      </dgm:t>
    </dgm:pt>
    <dgm:pt modelId="{96095F3A-3D68-4348-8654-68D1E032D65C}" type="sibTrans" cxnId="{C9DF7B34-A8CF-49A4-934E-B6437F6FA932}">
      <dgm:prSet/>
      <dgm:spPr/>
      <dgm:t>
        <a:bodyPr/>
        <a:lstStyle/>
        <a:p>
          <a:endParaRPr lang="en-US" sz="1100"/>
        </a:p>
      </dgm:t>
    </dgm:pt>
    <dgm:pt modelId="{392B23E9-CC67-402A-BE7D-E68979974005}">
      <dgm:prSet phldrT="[Text]" custT="1"/>
      <dgm:spPr/>
      <dgm:t>
        <a:bodyPr/>
        <a:lstStyle/>
        <a:p>
          <a:r>
            <a:rPr lang="en-GB" sz="1100" dirty="0" smtClean="0">
              <a:latin typeface="+mn-lt"/>
            </a:rPr>
            <a:t>Procurement</a:t>
          </a:r>
          <a:br>
            <a:rPr lang="en-GB" sz="1100" dirty="0" smtClean="0">
              <a:latin typeface="+mn-lt"/>
            </a:rPr>
          </a:br>
          <a:r>
            <a:rPr lang="en-GB" sz="1100" dirty="0" smtClean="0">
              <a:latin typeface="+mn-lt"/>
            </a:rPr>
            <a:t>Supplier Masterfile</a:t>
          </a:r>
          <a:endParaRPr lang="en-GB" sz="1100" dirty="0">
            <a:latin typeface="+mn-lt"/>
          </a:endParaRPr>
        </a:p>
      </dgm:t>
    </dgm:pt>
    <dgm:pt modelId="{7FB322C5-5E2C-443D-93F2-92C1546841A1}" type="parTrans" cxnId="{CC92B204-6B91-479E-AC25-67AEE2764671}">
      <dgm:prSet/>
      <dgm:spPr/>
      <dgm:t>
        <a:bodyPr/>
        <a:lstStyle/>
        <a:p>
          <a:endParaRPr lang="en-US" sz="1100"/>
        </a:p>
      </dgm:t>
    </dgm:pt>
    <dgm:pt modelId="{4BCD1D21-4A8C-451D-B191-F151E3CAB39C}" type="sibTrans" cxnId="{CC92B204-6B91-479E-AC25-67AEE2764671}">
      <dgm:prSet/>
      <dgm:spPr/>
      <dgm:t>
        <a:bodyPr/>
        <a:lstStyle/>
        <a:p>
          <a:endParaRPr lang="en-US" sz="1100"/>
        </a:p>
      </dgm:t>
    </dgm:pt>
    <dgm:pt modelId="{57A982A1-2F1E-4731-A21C-E7B294D18A72}">
      <dgm:prSet phldrT="[Text]" custT="1"/>
      <dgm:spPr/>
      <dgm:t>
        <a:bodyPr/>
        <a:lstStyle/>
        <a:p>
          <a:r>
            <a:rPr lang="en-US" sz="1100" smtClean="0">
              <a:solidFill>
                <a:schemeClr val="tx1"/>
              </a:solidFill>
              <a:latin typeface="+mn-lt"/>
            </a:rPr>
            <a:t>Finance </a:t>
          </a:r>
          <a:r>
            <a:rPr lang="en-US" sz="1100" dirty="0" smtClean="0">
              <a:solidFill>
                <a:schemeClr val="tx1"/>
              </a:solidFill>
              <a:latin typeface="+mn-lt"/>
            </a:rPr>
            <a:t>Training</a:t>
          </a:r>
        </a:p>
      </dgm:t>
    </dgm:pt>
    <dgm:pt modelId="{CAF9530E-AE01-45D4-BCC4-3AA1B5034DF3}" type="parTrans" cxnId="{527CBE9E-0D93-4120-B5CF-D35ABD185644}">
      <dgm:prSet/>
      <dgm:spPr/>
      <dgm:t>
        <a:bodyPr/>
        <a:lstStyle/>
        <a:p>
          <a:endParaRPr lang="en-US"/>
        </a:p>
      </dgm:t>
    </dgm:pt>
    <dgm:pt modelId="{6290CAB2-0508-432C-BAC0-C1E7ADA88DFD}" type="sibTrans" cxnId="{527CBE9E-0D93-4120-B5CF-D35ABD185644}">
      <dgm:prSet/>
      <dgm:spPr/>
      <dgm:t>
        <a:bodyPr/>
        <a:lstStyle/>
        <a:p>
          <a:endParaRPr lang="en-US"/>
        </a:p>
      </dgm:t>
    </dgm:pt>
    <dgm:pt modelId="{DD831F8E-66A5-4B25-996A-560F44961ADF}">
      <dgm:prSet phldrT="[Text]" custT="1"/>
      <dgm:spPr/>
      <dgm:t>
        <a:bodyPr/>
        <a:lstStyle/>
        <a:p>
          <a:r>
            <a:rPr lang="en-GB" sz="1100" b="1" dirty="0" smtClean="0"/>
            <a:t>Jenny McLeod </a:t>
          </a:r>
          <a:r>
            <a:rPr lang="en-GB" sz="1100" b="0" dirty="0" smtClean="0"/>
            <a:t>Estates</a:t>
          </a:r>
        </a:p>
      </dgm:t>
    </dgm:pt>
    <dgm:pt modelId="{30C9AEA9-FAEC-45FA-B69E-231AD7DC1577}" type="parTrans" cxnId="{6786C0DC-B6ED-428E-B727-1D36929466BE}">
      <dgm:prSet/>
      <dgm:spPr/>
      <dgm:t>
        <a:bodyPr/>
        <a:lstStyle/>
        <a:p>
          <a:endParaRPr lang="en-US"/>
        </a:p>
      </dgm:t>
    </dgm:pt>
    <dgm:pt modelId="{F575C26C-57BC-4CB8-B9B4-B8C99606106C}" type="sibTrans" cxnId="{6786C0DC-B6ED-428E-B727-1D36929466BE}">
      <dgm:prSet/>
      <dgm:spPr/>
      <dgm:t>
        <a:bodyPr/>
        <a:lstStyle/>
        <a:p>
          <a:endParaRPr lang="en-US"/>
        </a:p>
      </dgm:t>
    </dgm:pt>
    <dgm:pt modelId="{74B0D7BA-89F2-4CEA-BFC6-6463D06D20FE}" type="pres">
      <dgm:prSet presAssocID="{D8AF4F97-5DD6-44A8-B776-AD76BBBD51A2}" presName="hierChild1" presStyleCnt="0">
        <dgm:presLayoutVars>
          <dgm:orgChart val="1"/>
          <dgm:chPref val="1"/>
          <dgm:dir/>
          <dgm:animOne val="branch"/>
          <dgm:animLvl val="lvl"/>
          <dgm:resizeHandles/>
        </dgm:presLayoutVars>
      </dgm:prSet>
      <dgm:spPr/>
      <dgm:t>
        <a:bodyPr/>
        <a:lstStyle/>
        <a:p>
          <a:endParaRPr lang="en-GB"/>
        </a:p>
      </dgm:t>
    </dgm:pt>
    <dgm:pt modelId="{9E7643CF-743E-4C75-911A-DBF5C562D0F8}" type="pres">
      <dgm:prSet presAssocID="{E15FA9CE-28C9-4308-9FCD-3337BA97C35B}" presName="hierRoot1" presStyleCnt="0">
        <dgm:presLayoutVars>
          <dgm:hierBranch val="init"/>
        </dgm:presLayoutVars>
      </dgm:prSet>
      <dgm:spPr/>
    </dgm:pt>
    <dgm:pt modelId="{8EFE25EB-D24B-480C-9438-45C870CA306F}" type="pres">
      <dgm:prSet presAssocID="{E15FA9CE-28C9-4308-9FCD-3337BA97C35B}" presName="rootComposite1" presStyleCnt="0"/>
      <dgm:spPr/>
    </dgm:pt>
    <dgm:pt modelId="{13CDDEDD-BA9F-4FAD-80C9-34A7FD566EE2}" type="pres">
      <dgm:prSet presAssocID="{E15FA9CE-28C9-4308-9FCD-3337BA97C35B}" presName="rootText1" presStyleLbl="node0" presStyleIdx="0" presStyleCnt="1" custScaleX="155948" custLinFactNeighborX="123" custLinFactNeighborY="-93802">
        <dgm:presLayoutVars>
          <dgm:chPref val="3"/>
        </dgm:presLayoutVars>
      </dgm:prSet>
      <dgm:spPr/>
      <dgm:t>
        <a:bodyPr/>
        <a:lstStyle/>
        <a:p>
          <a:endParaRPr lang="en-GB"/>
        </a:p>
      </dgm:t>
    </dgm:pt>
    <dgm:pt modelId="{3C15D8E9-2A42-441E-8DCB-3B3773446854}" type="pres">
      <dgm:prSet presAssocID="{E15FA9CE-28C9-4308-9FCD-3337BA97C35B}" presName="rootConnector1" presStyleLbl="node1" presStyleIdx="0" presStyleCnt="0"/>
      <dgm:spPr/>
      <dgm:t>
        <a:bodyPr/>
        <a:lstStyle/>
        <a:p>
          <a:endParaRPr lang="en-GB"/>
        </a:p>
      </dgm:t>
    </dgm:pt>
    <dgm:pt modelId="{2BB8E97D-64B9-4BF3-8BDF-05496E95D223}" type="pres">
      <dgm:prSet presAssocID="{E15FA9CE-28C9-4308-9FCD-3337BA97C35B}" presName="hierChild2" presStyleCnt="0"/>
      <dgm:spPr/>
    </dgm:pt>
    <dgm:pt modelId="{EF42535C-5683-4FCA-ABA1-2A7EC46CBF1E}" type="pres">
      <dgm:prSet presAssocID="{33441AF6-B3F3-4B34-AD10-C5919B43448D}" presName="Name37" presStyleLbl="parChTrans1D2" presStyleIdx="0" presStyleCnt="1"/>
      <dgm:spPr/>
      <dgm:t>
        <a:bodyPr/>
        <a:lstStyle/>
        <a:p>
          <a:endParaRPr lang="en-GB"/>
        </a:p>
      </dgm:t>
    </dgm:pt>
    <dgm:pt modelId="{E8C7DA1D-4D0B-47EC-A8B4-33E103D2A10E}" type="pres">
      <dgm:prSet presAssocID="{862767B8-E7D7-472F-8484-692733B1F9ED}" presName="hierRoot2" presStyleCnt="0">
        <dgm:presLayoutVars>
          <dgm:hierBranch val="init"/>
        </dgm:presLayoutVars>
      </dgm:prSet>
      <dgm:spPr/>
    </dgm:pt>
    <dgm:pt modelId="{AEAFC452-6B87-415D-8603-17EDDDF63D58}" type="pres">
      <dgm:prSet presAssocID="{862767B8-E7D7-472F-8484-692733B1F9ED}" presName="rootComposite" presStyleCnt="0"/>
      <dgm:spPr/>
    </dgm:pt>
    <dgm:pt modelId="{7EE48501-0C30-4D3C-9EDA-06FF7C0323BA}" type="pres">
      <dgm:prSet presAssocID="{862767B8-E7D7-472F-8484-692733B1F9ED}" presName="rootText" presStyleLbl="node2" presStyleIdx="0" presStyleCnt="1" custScaleX="155242" custScaleY="164251" custLinFactNeighborX="353" custLinFactNeighborY="-21444">
        <dgm:presLayoutVars>
          <dgm:chPref val="3"/>
        </dgm:presLayoutVars>
      </dgm:prSet>
      <dgm:spPr/>
      <dgm:t>
        <a:bodyPr/>
        <a:lstStyle/>
        <a:p>
          <a:endParaRPr lang="en-GB"/>
        </a:p>
      </dgm:t>
    </dgm:pt>
    <dgm:pt modelId="{C41F1466-5AAD-4491-8B83-2C28F169BD82}" type="pres">
      <dgm:prSet presAssocID="{862767B8-E7D7-472F-8484-692733B1F9ED}" presName="rootConnector" presStyleLbl="node2" presStyleIdx="0" presStyleCnt="1"/>
      <dgm:spPr/>
      <dgm:t>
        <a:bodyPr/>
        <a:lstStyle/>
        <a:p>
          <a:endParaRPr lang="en-GB"/>
        </a:p>
      </dgm:t>
    </dgm:pt>
    <dgm:pt modelId="{3D47E67F-E238-4566-89D8-AF97C11F1B18}" type="pres">
      <dgm:prSet presAssocID="{862767B8-E7D7-472F-8484-692733B1F9ED}" presName="hierChild4" presStyleCnt="0"/>
      <dgm:spPr/>
    </dgm:pt>
    <dgm:pt modelId="{9A3CA70B-540C-43AA-9F22-77A25CCF0EF0}" type="pres">
      <dgm:prSet presAssocID="{3ACD895A-B245-4454-A9C4-B751317D0D3A}" presName="Name37" presStyleLbl="parChTrans1D3" presStyleIdx="0" presStyleCnt="6"/>
      <dgm:spPr/>
      <dgm:t>
        <a:bodyPr/>
        <a:lstStyle/>
        <a:p>
          <a:endParaRPr lang="en-GB"/>
        </a:p>
      </dgm:t>
    </dgm:pt>
    <dgm:pt modelId="{3DE76417-4993-4E26-A2B6-F27C51707E96}" type="pres">
      <dgm:prSet presAssocID="{2C6EE391-7E2C-4D0D-9267-BAA618FBC538}" presName="hierRoot2" presStyleCnt="0">
        <dgm:presLayoutVars>
          <dgm:hierBranch val="init"/>
        </dgm:presLayoutVars>
      </dgm:prSet>
      <dgm:spPr/>
    </dgm:pt>
    <dgm:pt modelId="{E1EB313B-1E06-4D8F-A7B1-9AF8AA121EDF}" type="pres">
      <dgm:prSet presAssocID="{2C6EE391-7E2C-4D0D-9267-BAA618FBC538}" presName="rootComposite" presStyleCnt="0"/>
      <dgm:spPr/>
    </dgm:pt>
    <dgm:pt modelId="{7398A4BB-FED4-4600-BAD3-D3852631DA93}" type="pres">
      <dgm:prSet presAssocID="{2C6EE391-7E2C-4D0D-9267-BAA618FBC538}" presName="rootText" presStyleLbl="node3" presStyleIdx="0" presStyleCnt="6" custScaleX="136475" custScaleY="204195" custLinFactX="-44162" custLinFactNeighborX="-100000" custLinFactNeighborY="-869">
        <dgm:presLayoutVars>
          <dgm:chPref val="3"/>
        </dgm:presLayoutVars>
      </dgm:prSet>
      <dgm:spPr/>
      <dgm:t>
        <a:bodyPr/>
        <a:lstStyle/>
        <a:p>
          <a:endParaRPr lang="en-GB"/>
        </a:p>
      </dgm:t>
    </dgm:pt>
    <dgm:pt modelId="{D539AB56-3932-4F3A-BDCA-80F3E0C4AC42}" type="pres">
      <dgm:prSet presAssocID="{2C6EE391-7E2C-4D0D-9267-BAA618FBC538}" presName="rootConnector" presStyleLbl="node3" presStyleIdx="0" presStyleCnt="6"/>
      <dgm:spPr/>
      <dgm:t>
        <a:bodyPr/>
        <a:lstStyle/>
        <a:p>
          <a:endParaRPr lang="en-GB"/>
        </a:p>
      </dgm:t>
    </dgm:pt>
    <dgm:pt modelId="{162CD918-6582-46EF-9D42-FD788C88A218}" type="pres">
      <dgm:prSet presAssocID="{2C6EE391-7E2C-4D0D-9267-BAA618FBC538}" presName="hierChild4" presStyleCnt="0"/>
      <dgm:spPr/>
    </dgm:pt>
    <dgm:pt modelId="{5195F001-DD5B-4C26-8F6D-467DD7DA44CC}" type="pres">
      <dgm:prSet presAssocID="{B28171FE-913F-4400-ACE7-002C6670FC2C}" presName="Name37" presStyleLbl="parChTrans1D4" presStyleIdx="0" presStyleCnt="13" custSzX="900005"/>
      <dgm:spPr/>
      <dgm:t>
        <a:bodyPr/>
        <a:lstStyle/>
        <a:p>
          <a:endParaRPr lang="en-GB"/>
        </a:p>
      </dgm:t>
    </dgm:pt>
    <dgm:pt modelId="{9713A5AD-E076-4E35-8EB5-289FAA1E1AA6}" type="pres">
      <dgm:prSet presAssocID="{D1725B64-2CAF-48B7-A4B9-DE879E8CF4CC}" presName="hierRoot2" presStyleCnt="0">
        <dgm:presLayoutVars>
          <dgm:hierBranch val="init"/>
        </dgm:presLayoutVars>
      </dgm:prSet>
      <dgm:spPr/>
    </dgm:pt>
    <dgm:pt modelId="{2D2A74A2-7CB7-42E4-848F-862411D57AE6}" type="pres">
      <dgm:prSet presAssocID="{D1725B64-2CAF-48B7-A4B9-DE879E8CF4CC}" presName="rootComposite" presStyleCnt="0"/>
      <dgm:spPr/>
    </dgm:pt>
    <dgm:pt modelId="{7A043CA8-DB6A-4234-ADEB-04E7BC7C82AA}" type="pres">
      <dgm:prSet presAssocID="{D1725B64-2CAF-48B7-A4B9-DE879E8CF4CC}" presName="rootText" presStyleLbl="node4" presStyleIdx="0" presStyleCnt="13" custScaleX="125823" custScaleY="439916" custLinFactNeighborX="-98140" custLinFactNeighborY="-14855">
        <dgm:presLayoutVars>
          <dgm:chPref val="3"/>
        </dgm:presLayoutVars>
      </dgm:prSet>
      <dgm:spPr/>
      <dgm:t>
        <a:bodyPr/>
        <a:lstStyle/>
        <a:p>
          <a:endParaRPr lang="en-GB"/>
        </a:p>
      </dgm:t>
    </dgm:pt>
    <dgm:pt modelId="{C0DAFA8A-A347-4856-9CC4-E513DF040EE6}" type="pres">
      <dgm:prSet presAssocID="{D1725B64-2CAF-48B7-A4B9-DE879E8CF4CC}" presName="rootConnector" presStyleLbl="node4" presStyleIdx="0" presStyleCnt="13"/>
      <dgm:spPr/>
      <dgm:t>
        <a:bodyPr/>
        <a:lstStyle/>
        <a:p>
          <a:endParaRPr lang="en-GB"/>
        </a:p>
      </dgm:t>
    </dgm:pt>
    <dgm:pt modelId="{D9369C67-E39D-49DA-BF22-79A67400415A}" type="pres">
      <dgm:prSet presAssocID="{D1725B64-2CAF-48B7-A4B9-DE879E8CF4CC}" presName="hierChild4" presStyleCnt="0"/>
      <dgm:spPr/>
    </dgm:pt>
    <dgm:pt modelId="{C1FDBB0E-2708-4EB6-8CE6-D794630906C8}" type="pres">
      <dgm:prSet presAssocID="{D1725B64-2CAF-48B7-A4B9-DE879E8CF4CC}" presName="hierChild5" presStyleCnt="0"/>
      <dgm:spPr/>
    </dgm:pt>
    <dgm:pt modelId="{55BA6217-BFBE-433F-890A-930B33C90AF4}" type="pres">
      <dgm:prSet presAssocID="{2C6EE391-7E2C-4D0D-9267-BAA618FBC538}" presName="hierChild5" presStyleCnt="0"/>
      <dgm:spPr/>
    </dgm:pt>
    <dgm:pt modelId="{CAE3BA14-62A5-4197-A0B0-8B5F41EB04E4}" type="pres">
      <dgm:prSet presAssocID="{28A88555-1860-42B7-8BEA-39A0CCBC70C2}" presName="Name37" presStyleLbl="parChTrans1D3" presStyleIdx="1" presStyleCnt="6"/>
      <dgm:spPr/>
      <dgm:t>
        <a:bodyPr/>
        <a:lstStyle/>
        <a:p>
          <a:endParaRPr lang="en-GB"/>
        </a:p>
      </dgm:t>
    </dgm:pt>
    <dgm:pt modelId="{9F9B1D38-12FA-4027-9003-9FF446F1A094}" type="pres">
      <dgm:prSet presAssocID="{6EEDC962-3118-46C1-A459-6C83B7AEAE3F}" presName="hierRoot2" presStyleCnt="0">
        <dgm:presLayoutVars>
          <dgm:hierBranch val="init"/>
        </dgm:presLayoutVars>
      </dgm:prSet>
      <dgm:spPr/>
    </dgm:pt>
    <dgm:pt modelId="{8021DE82-92D3-4D7F-912B-E637C0AB3A2E}" type="pres">
      <dgm:prSet presAssocID="{6EEDC962-3118-46C1-A459-6C83B7AEAE3F}" presName="rootComposite" presStyleCnt="0"/>
      <dgm:spPr/>
    </dgm:pt>
    <dgm:pt modelId="{ADE782FB-EBEF-4879-B452-22B5562F7308}" type="pres">
      <dgm:prSet presAssocID="{6EEDC962-3118-46C1-A459-6C83B7AEAE3F}" presName="rootText" presStyleLbl="node3" presStyleIdx="1" presStyleCnt="6" custScaleX="129644" custScaleY="204195" custLinFactNeighborX="-7797" custLinFactNeighborY="8158">
        <dgm:presLayoutVars>
          <dgm:chPref val="3"/>
        </dgm:presLayoutVars>
      </dgm:prSet>
      <dgm:spPr/>
      <dgm:t>
        <a:bodyPr/>
        <a:lstStyle/>
        <a:p>
          <a:endParaRPr lang="en-GB"/>
        </a:p>
      </dgm:t>
    </dgm:pt>
    <dgm:pt modelId="{C1281EF6-2716-4099-AE8B-F2AF49D00521}" type="pres">
      <dgm:prSet presAssocID="{6EEDC962-3118-46C1-A459-6C83B7AEAE3F}" presName="rootConnector" presStyleLbl="node3" presStyleIdx="1" presStyleCnt="6"/>
      <dgm:spPr/>
      <dgm:t>
        <a:bodyPr/>
        <a:lstStyle/>
        <a:p>
          <a:endParaRPr lang="en-GB"/>
        </a:p>
      </dgm:t>
    </dgm:pt>
    <dgm:pt modelId="{A432AD09-205D-4890-848F-220FEAEB0FC4}" type="pres">
      <dgm:prSet presAssocID="{6EEDC962-3118-46C1-A459-6C83B7AEAE3F}" presName="hierChild4" presStyleCnt="0"/>
      <dgm:spPr/>
    </dgm:pt>
    <dgm:pt modelId="{1DBF1FBC-1D66-47B0-8BE0-068E52AB5303}" type="pres">
      <dgm:prSet presAssocID="{1C6F6DE8-348E-48A5-A471-0C780C1F2B44}" presName="Name37" presStyleLbl="parChTrans1D4" presStyleIdx="1" presStyleCnt="13" custSzX="900005"/>
      <dgm:spPr/>
      <dgm:t>
        <a:bodyPr/>
        <a:lstStyle/>
        <a:p>
          <a:endParaRPr lang="en-GB"/>
        </a:p>
      </dgm:t>
    </dgm:pt>
    <dgm:pt modelId="{5D080446-ADAC-427B-8FC5-3DBB5C64B7BE}" type="pres">
      <dgm:prSet presAssocID="{4A676BEB-4459-47CD-86FC-C511E3D16536}" presName="hierRoot2" presStyleCnt="0">
        <dgm:presLayoutVars>
          <dgm:hierBranch val="init"/>
        </dgm:presLayoutVars>
      </dgm:prSet>
      <dgm:spPr/>
    </dgm:pt>
    <dgm:pt modelId="{764A7FD4-2EDF-4DB5-8C37-4B54F4C302C5}" type="pres">
      <dgm:prSet presAssocID="{4A676BEB-4459-47CD-86FC-C511E3D16536}" presName="rootComposite" presStyleCnt="0"/>
      <dgm:spPr/>
    </dgm:pt>
    <dgm:pt modelId="{5B9F2A29-E0E2-485E-8163-78C60B8DFAB1}" type="pres">
      <dgm:prSet presAssocID="{4A676BEB-4459-47CD-86FC-C511E3D16536}" presName="rootText" presStyleLbl="node4" presStyleIdx="1" presStyleCnt="13" custScaleX="125823" custScaleY="138057" custLinFactNeighborX="-29283" custLinFactNeighborY="-14855">
        <dgm:presLayoutVars>
          <dgm:chPref val="3"/>
        </dgm:presLayoutVars>
      </dgm:prSet>
      <dgm:spPr/>
      <dgm:t>
        <a:bodyPr/>
        <a:lstStyle/>
        <a:p>
          <a:endParaRPr lang="en-GB"/>
        </a:p>
      </dgm:t>
    </dgm:pt>
    <dgm:pt modelId="{6C635E21-822F-4C80-A2D1-A1AC0993E356}" type="pres">
      <dgm:prSet presAssocID="{4A676BEB-4459-47CD-86FC-C511E3D16536}" presName="rootConnector" presStyleLbl="node4" presStyleIdx="1" presStyleCnt="13"/>
      <dgm:spPr/>
      <dgm:t>
        <a:bodyPr/>
        <a:lstStyle/>
        <a:p>
          <a:endParaRPr lang="en-GB"/>
        </a:p>
      </dgm:t>
    </dgm:pt>
    <dgm:pt modelId="{C86D521C-CFB0-4888-BC5A-440E913AA92C}" type="pres">
      <dgm:prSet presAssocID="{4A676BEB-4459-47CD-86FC-C511E3D16536}" presName="hierChild4" presStyleCnt="0"/>
      <dgm:spPr/>
    </dgm:pt>
    <dgm:pt modelId="{997D8A2C-FCE1-434C-8F35-C145C2E55F3C}" type="pres">
      <dgm:prSet presAssocID="{4A676BEB-4459-47CD-86FC-C511E3D16536}" presName="hierChild5" presStyleCnt="0"/>
      <dgm:spPr/>
    </dgm:pt>
    <dgm:pt modelId="{86B45D43-D6D7-4D12-8331-8AF4A56AE385}" type="pres">
      <dgm:prSet presAssocID="{8EC2E262-637D-495D-A70C-585E7AFA4F7F}" presName="Name37" presStyleLbl="parChTrans1D4" presStyleIdx="2" presStyleCnt="13" custSzX="900005"/>
      <dgm:spPr/>
      <dgm:t>
        <a:bodyPr/>
        <a:lstStyle/>
        <a:p>
          <a:endParaRPr lang="en-GB"/>
        </a:p>
      </dgm:t>
    </dgm:pt>
    <dgm:pt modelId="{E9E110ED-68E6-4600-9B03-9265F0F218F2}" type="pres">
      <dgm:prSet presAssocID="{D1F97430-BF5E-48D2-A752-2E858F87BE0D}" presName="hierRoot2" presStyleCnt="0">
        <dgm:presLayoutVars>
          <dgm:hierBranch val="init"/>
        </dgm:presLayoutVars>
      </dgm:prSet>
      <dgm:spPr/>
    </dgm:pt>
    <dgm:pt modelId="{29106EEE-A535-4AD1-8223-ECA34010BA7D}" type="pres">
      <dgm:prSet presAssocID="{D1F97430-BF5E-48D2-A752-2E858F87BE0D}" presName="rootComposite" presStyleCnt="0"/>
      <dgm:spPr/>
    </dgm:pt>
    <dgm:pt modelId="{7DEE5467-5440-4AA1-906B-9E755F960C0F}" type="pres">
      <dgm:prSet presAssocID="{D1F97430-BF5E-48D2-A752-2E858F87BE0D}" presName="rootText" presStyleLbl="node4" presStyleIdx="2" presStyleCnt="13" custScaleX="126700" custScaleY="136001" custLinFactNeighborX="-29756" custLinFactNeighborY="-46608">
        <dgm:presLayoutVars>
          <dgm:chPref val="3"/>
        </dgm:presLayoutVars>
      </dgm:prSet>
      <dgm:spPr/>
      <dgm:t>
        <a:bodyPr/>
        <a:lstStyle/>
        <a:p>
          <a:endParaRPr lang="en-GB"/>
        </a:p>
      </dgm:t>
    </dgm:pt>
    <dgm:pt modelId="{46C84131-3889-491D-BBFC-B10F5EC07D8D}" type="pres">
      <dgm:prSet presAssocID="{D1F97430-BF5E-48D2-A752-2E858F87BE0D}" presName="rootConnector" presStyleLbl="node4" presStyleIdx="2" presStyleCnt="13"/>
      <dgm:spPr/>
      <dgm:t>
        <a:bodyPr/>
        <a:lstStyle/>
        <a:p>
          <a:endParaRPr lang="en-GB"/>
        </a:p>
      </dgm:t>
    </dgm:pt>
    <dgm:pt modelId="{C611B2A2-D26F-4FF9-9275-2CFDFB1C79CB}" type="pres">
      <dgm:prSet presAssocID="{D1F97430-BF5E-48D2-A752-2E858F87BE0D}" presName="hierChild4" presStyleCnt="0"/>
      <dgm:spPr/>
    </dgm:pt>
    <dgm:pt modelId="{6A751871-5FFF-4F2C-A6F0-1B620EA9B6A6}" type="pres">
      <dgm:prSet presAssocID="{D1F97430-BF5E-48D2-A752-2E858F87BE0D}" presName="hierChild5" presStyleCnt="0"/>
      <dgm:spPr/>
    </dgm:pt>
    <dgm:pt modelId="{F97B341F-CC9D-47D2-8E94-F4EF56D6CDBA}" type="pres">
      <dgm:prSet presAssocID="{DAE832CB-B4AF-44F1-A81B-AC56F88F5458}" presName="Name37" presStyleLbl="parChTrans1D4" presStyleIdx="3" presStyleCnt="13" custSzX="900005"/>
      <dgm:spPr/>
      <dgm:t>
        <a:bodyPr/>
        <a:lstStyle/>
        <a:p>
          <a:endParaRPr lang="en-GB"/>
        </a:p>
      </dgm:t>
    </dgm:pt>
    <dgm:pt modelId="{D6D2D98E-A360-4547-9155-AA8509732863}" type="pres">
      <dgm:prSet presAssocID="{DBEFFEB1-DE7D-49B8-8856-EB47CF419B35}" presName="hierRoot2" presStyleCnt="0">
        <dgm:presLayoutVars>
          <dgm:hierBranch val="init"/>
        </dgm:presLayoutVars>
      </dgm:prSet>
      <dgm:spPr/>
    </dgm:pt>
    <dgm:pt modelId="{A0A83BCF-74F0-411E-A155-D73CE43BB5AE}" type="pres">
      <dgm:prSet presAssocID="{DBEFFEB1-DE7D-49B8-8856-EB47CF419B35}" presName="rootComposite" presStyleCnt="0"/>
      <dgm:spPr/>
    </dgm:pt>
    <dgm:pt modelId="{D04BD307-29F3-48D6-88CB-36A7EBAA9DD0}" type="pres">
      <dgm:prSet presAssocID="{DBEFFEB1-DE7D-49B8-8856-EB47CF419B35}" presName="rootText" presStyleLbl="node4" presStyleIdx="3" presStyleCnt="13" custScaleX="127577" custScaleY="147655" custLinFactNeighborX="-29756" custLinFactNeighborY="-77397">
        <dgm:presLayoutVars>
          <dgm:chPref val="3"/>
        </dgm:presLayoutVars>
      </dgm:prSet>
      <dgm:spPr/>
      <dgm:t>
        <a:bodyPr/>
        <a:lstStyle/>
        <a:p>
          <a:endParaRPr lang="en-GB"/>
        </a:p>
      </dgm:t>
    </dgm:pt>
    <dgm:pt modelId="{9A622FC0-C29D-4280-875C-9725D88DF94B}" type="pres">
      <dgm:prSet presAssocID="{DBEFFEB1-DE7D-49B8-8856-EB47CF419B35}" presName="rootConnector" presStyleLbl="node4" presStyleIdx="3" presStyleCnt="13"/>
      <dgm:spPr/>
      <dgm:t>
        <a:bodyPr/>
        <a:lstStyle/>
        <a:p>
          <a:endParaRPr lang="en-GB"/>
        </a:p>
      </dgm:t>
    </dgm:pt>
    <dgm:pt modelId="{C29106E3-F2FB-4F48-BA45-1E6F829D60F1}" type="pres">
      <dgm:prSet presAssocID="{DBEFFEB1-DE7D-49B8-8856-EB47CF419B35}" presName="hierChild4" presStyleCnt="0"/>
      <dgm:spPr/>
    </dgm:pt>
    <dgm:pt modelId="{9FEECE3E-4AAD-450F-BCE0-7CA63843B62E}" type="pres">
      <dgm:prSet presAssocID="{DBEFFEB1-DE7D-49B8-8856-EB47CF419B35}" presName="hierChild5" presStyleCnt="0"/>
      <dgm:spPr/>
    </dgm:pt>
    <dgm:pt modelId="{09581FCD-29D0-40C7-96CF-FF334FDFADAA}" type="pres">
      <dgm:prSet presAssocID="{CAF9530E-AE01-45D4-BCC4-3AA1B5034DF3}" presName="Name37" presStyleLbl="parChTrans1D4" presStyleIdx="4" presStyleCnt="13"/>
      <dgm:spPr/>
      <dgm:t>
        <a:bodyPr/>
        <a:lstStyle/>
        <a:p>
          <a:endParaRPr lang="en-US"/>
        </a:p>
      </dgm:t>
    </dgm:pt>
    <dgm:pt modelId="{869B463C-1BD0-4269-BD47-1BE8F6275E1C}" type="pres">
      <dgm:prSet presAssocID="{57A982A1-2F1E-4731-A21C-E7B294D18A72}" presName="hierRoot2" presStyleCnt="0">
        <dgm:presLayoutVars>
          <dgm:hierBranch val="init"/>
        </dgm:presLayoutVars>
      </dgm:prSet>
      <dgm:spPr/>
    </dgm:pt>
    <dgm:pt modelId="{499C4DE7-18E5-40A3-B64F-C0F209E6DCA5}" type="pres">
      <dgm:prSet presAssocID="{57A982A1-2F1E-4731-A21C-E7B294D18A72}" presName="rootComposite" presStyleCnt="0"/>
      <dgm:spPr/>
    </dgm:pt>
    <dgm:pt modelId="{1D0B9A49-C603-4BFE-8C61-48802432C593}" type="pres">
      <dgm:prSet presAssocID="{57A982A1-2F1E-4731-A21C-E7B294D18A72}" presName="rootText" presStyleLbl="node4" presStyleIdx="4" presStyleCnt="13" custScaleX="115513" custScaleY="134863" custLinFactY="-2443" custLinFactNeighborX="-26543" custLinFactNeighborY="-100000">
        <dgm:presLayoutVars>
          <dgm:chPref val="3"/>
        </dgm:presLayoutVars>
      </dgm:prSet>
      <dgm:spPr/>
      <dgm:t>
        <a:bodyPr/>
        <a:lstStyle/>
        <a:p>
          <a:endParaRPr lang="en-US"/>
        </a:p>
      </dgm:t>
    </dgm:pt>
    <dgm:pt modelId="{8F293C61-347E-4B67-8625-24433FDBF219}" type="pres">
      <dgm:prSet presAssocID="{57A982A1-2F1E-4731-A21C-E7B294D18A72}" presName="rootConnector" presStyleLbl="node4" presStyleIdx="4" presStyleCnt="13"/>
      <dgm:spPr/>
      <dgm:t>
        <a:bodyPr/>
        <a:lstStyle/>
        <a:p>
          <a:endParaRPr lang="en-US"/>
        </a:p>
      </dgm:t>
    </dgm:pt>
    <dgm:pt modelId="{1315FA45-BA15-488F-8059-BDB697743517}" type="pres">
      <dgm:prSet presAssocID="{57A982A1-2F1E-4731-A21C-E7B294D18A72}" presName="hierChild4" presStyleCnt="0"/>
      <dgm:spPr/>
    </dgm:pt>
    <dgm:pt modelId="{DEFCC767-85B5-4B75-98C0-895C8C09AF6A}" type="pres">
      <dgm:prSet presAssocID="{57A982A1-2F1E-4731-A21C-E7B294D18A72}" presName="hierChild5" presStyleCnt="0"/>
      <dgm:spPr/>
    </dgm:pt>
    <dgm:pt modelId="{16698014-C644-44B5-8F30-57FB1AA21BC8}" type="pres">
      <dgm:prSet presAssocID="{6EEDC962-3118-46C1-A459-6C83B7AEAE3F}" presName="hierChild5" presStyleCnt="0"/>
      <dgm:spPr/>
    </dgm:pt>
    <dgm:pt modelId="{5EDD180F-8EEF-49B4-BBAA-81C9F3ECC803}" type="pres">
      <dgm:prSet presAssocID="{B40AB67C-30B0-4766-99E1-0EC28CEC4CB7}" presName="Name37" presStyleLbl="parChTrans1D3" presStyleIdx="2" presStyleCnt="6"/>
      <dgm:spPr/>
      <dgm:t>
        <a:bodyPr/>
        <a:lstStyle/>
        <a:p>
          <a:endParaRPr lang="en-GB"/>
        </a:p>
      </dgm:t>
    </dgm:pt>
    <dgm:pt modelId="{AFA0321B-2EFA-4824-B224-496B5FB207BF}" type="pres">
      <dgm:prSet presAssocID="{976DD999-BE3C-410D-901F-524E19D2EFD7}" presName="hierRoot2" presStyleCnt="0">
        <dgm:presLayoutVars>
          <dgm:hierBranch val="init"/>
        </dgm:presLayoutVars>
      </dgm:prSet>
      <dgm:spPr/>
    </dgm:pt>
    <dgm:pt modelId="{A16BAC47-A079-460D-BC8E-D19B1577CE00}" type="pres">
      <dgm:prSet presAssocID="{976DD999-BE3C-410D-901F-524E19D2EFD7}" presName="rootComposite" presStyleCnt="0"/>
      <dgm:spPr/>
    </dgm:pt>
    <dgm:pt modelId="{77C7B766-883B-4751-BF88-8F8A9B47812C}" type="pres">
      <dgm:prSet presAssocID="{976DD999-BE3C-410D-901F-524E19D2EFD7}" presName="rootText" presStyleLbl="node3" presStyleIdx="2" presStyleCnt="6" custScaleX="144205" custScaleY="204195" custLinFactNeighborX="-15966" custLinFactNeighborY="-869">
        <dgm:presLayoutVars>
          <dgm:chPref val="3"/>
        </dgm:presLayoutVars>
      </dgm:prSet>
      <dgm:spPr/>
      <dgm:t>
        <a:bodyPr/>
        <a:lstStyle/>
        <a:p>
          <a:endParaRPr lang="en-GB"/>
        </a:p>
      </dgm:t>
    </dgm:pt>
    <dgm:pt modelId="{5D911330-DDD9-4FEB-BFA7-69F36FC7F1F6}" type="pres">
      <dgm:prSet presAssocID="{976DD999-BE3C-410D-901F-524E19D2EFD7}" presName="rootConnector" presStyleLbl="node3" presStyleIdx="2" presStyleCnt="6"/>
      <dgm:spPr/>
      <dgm:t>
        <a:bodyPr/>
        <a:lstStyle/>
        <a:p>
          <a:endParaRPr lang="en-GB"/>
        </a:p>
      </dgm:t>
    </dgm:pt>
    <dgm:pt modelId="{AFE3BF5C-D103-4388-8BE2-BCB21C9EE2EF}" type="pres">
      <dgm:prSet presAssocID="{976DD999-BE3C-410D-901F-524E19D2EFD7}" presName="hierChild4" presStyleCnt="0"/>
      <dgm:spPr/>
    </dgm:pt>
    <dgm:pt modelId="{A2D84F07-A19B-4529-AECD-6CD256810AA8}" type="pres">
      <dgm:prSet presAssocID="{190B152E-D9F8-440A-9600-44896804E861}" presName="Name37" presStyleLbl="parChTrans1D4" presStyleIdx="5" presStyleCnt="13" custSzX="900002"/>
      <dgm:spPr/>
      <dgm:t>
        <a:bodyPr/>
        <a:lstStyle/>
        <a:p>
          <a:endParaRPr lang="en-GB"/>
        </a:p>
      </dgm:t>
    </dgm:pt>
    <dgm:pt modelId="{24BB9C26-97E9-4387-8609-045D66CB4CAC}" type="pres">
      <dgm:prSet presAssocID="{1ED5FD12-9FD3-4BAB-90E0-D648998D2B2B}" presName="hierRoot2" presStyleCnt="0">
        <dgm:presLayoutVars>
          <dgm:hierBranch val="init"/>
        </dgm:presLayoutVars>
      </dgm:prSet>
      <dgm:spPr/>
    </dgm:pt>
    <dgm:pt modelId="{B67EDDA6-F80C-4315-88C0-66A4E9E7741F}" type="pres">
      <dgm:prSet presAssocID="{1ED5FD12-9FD3-4BAB-90E0-D648998D2B2B}" presName="rootComposite" presStyleCnt="0"/>
      <dgm:spPr/>
    </dgm:pt>
    <dgm:pt modelId="{798B4EBB-D660-4074-B479-63175B545B3D}" type="pres">
      <dgm:prSet presAssocID="{1ED5FD12-9FD3-4BAB-90E0-D648998D2B2B}" presName="rootText" presStyleLbl="node4" presStyleIdx="5" presStyleCnt="13" custScaleX="125823" custScaleY="440623" custLinFactNeighborX="-22740" custLinFactNeighborY="-15230">
        <dgm:presLayoutVars>
          <dgm:chPref val="3"/>
        </dgm:presLayoutVars>
      </dgm:prSet>
      <dgm:spPr/>
      <dgm:t>
        <a:bodyPr/>
        <a:lstStyle/>
        <a:p>
          <a:endParaRPr lang="en-GB"/>
        </a:p>
      </dgm:t>
    </dgm:pt>
    <dgm:pt modelId="{F5927494-B9A7-4FF4-AB7E-576EAB113773}" type="pres">
      <dgm:prSet presAssocID="{1ED5FD12-9FD3-4BAB-90E0-D648998D2B2B}" presName="rootConnector" presStyleLbl="node4" presStyleIdx="5" presStyleCnt="13"/>
      <dgm:spPr/>
      <dgm:t>
        <a:bodyPr/>
        <a:lstStyle/>
        <a:p>
          <a:endParaRPr lang="en-GB"/>
        </a:p>
      </dgm:t>
    </dgm:pt>
    <dgm:pt modelId="{2D10AEE6-3755-4BC6-B7DC-33F0112C2FFA}" type="pres">
      <dgm:prSet presAssocID="{1ED5FD12-9FD3-4BAB-90E0-D648998D2B2B}" presName="hierChild4" presStyleCnt="0"/>
      <dgm:spPr/>
    </dgm:pt>
    <dgm:pt modelId="{499F1D35-AA7C-451B-89A2-8AAD69AA4B58}" type="pres">
      <dgm:prSet presAssocID="{1ED5FD12-9FD3-4BAB-90E0-D648998D2B2B}" presName="hierChild5" presStyleCnt="0"/>
      <dgm:spPr/>
    </dgm:pt>
    <dgm:pt modelId="{835352C9-1554-4214-96E9-D25D990D2AC6}" type="pres">
      <dgm:prSet presAssocID="{976DD999-BE3C-410D-901F-524E19D2EFD7}" presName="hierChild5" presStyleCnt="0"/>
      <dgm:spPr/>
    </dgm:pt>
    <dgm:pt modelId="{1F5F728E-23B8-4E6A-A901-3548327A83DE}" type="pres">
      <dgm:prSet presAssocID="{F48EF794-EA5F-43BD-8845-31ADBD5765BB}" presName="Name37" presStyleLbl="parChTrans1D3" presStyleIdx="3" presStyleCnt="6"/>
      <dgm:spPr/>
      <dgm:t>
        <a:bodyPr/>
        <a:lstStyle/>
        <a:p>
          <a:endParaRPr lang="en-US"/>
        </a:p>
      </dgm:t>
    </dgm:pt>
    <dgm:pt modelId="{E080D554-DF9F-43F1-8764-574E303CC417}" type="pres">
      <dgm:prSet presAssocID="{4BEE4055-A312-460D-AC48-0409B85717D6}" presName="hierRoot2" presStyleCnt="0">
        <dgm:presLayoutVars>
          <dgm:hierBranch val="init"/>
        </dgm:presLayoutVars>
      </dgm:prSet>
      <dgm:spPr/>
    </dgm:pt>
    <dgm:pt modelId="{86E163CC-7156-4050-BA57-74AB8C9B5380}" type="pres">
      <dgm:prSet presAssocID="{4BEE4055-A312-460D-AC48-0409B85717D6}" presName="rootComposite" presStyleCnt="0"/>
      <dgm:spPr/>
    </dgm:pt>
    <dgm:pt modelId="{4606CB08-3A9F-40ED-92C3-BB92014BF39F}" type="pres">
      <dgm:prSet presAssocID="{4BEE4055-A312-460D-AC48-0409B85717D6}" presName="rootText" presStyleLbl="node3" presStyleIdx="3" presStyleCnt="6" custScaleY="202808" custLinFactNeighborX="-16829">
        <dgm:presLayoutVars>
          <dgm:chPref val="3"/>
        </dgm:presLayoutVars>
      </dgm:prSet>
      <dgm:spPr/>
      <dgm:t>
        <a:bodyPr/>
        <a:lstStyle/>
        <a:p>
          <a:endParaRPr lang="en-US"/>
        </a:p>
      </dgm:t>
    </dgm:pt>
    <dgm:pt modelId="{FD5BC87B-FE30-439B-933C-AD0ED1E34AE7}" type="pres">
      <dgm:prSet presAssocID="{4BEE4055-A312-460D-AC48-0409B85717D6}" presName="rootConnector" presStyleLbl="node3" presStyleIdx="3" presStyleCnt="6"/>
      <dgm:spPr/>
      <dgm:t>
        <a:bodyPr/>
        <a:lstStyle/>
        <a:p>
          <a:endParaRPr lang="en-US"/>
        </a:p>
      </dgm:t>
    </dgm:pt>
    <dgm:pt modelId="{8C548D35-9070-414D-92B7-12F7B7EE2B34}" type="pres">
      <dgm:prSet presAssocID="{4BEE4055-A312-460D-AC48-0409B85717D6}" presName="hierChild4" presStyleCnt="0"/>
      <dgm:spPr/>
    </dgm:pt>
    <dgm:pt modelId="{D3B68CA5-29B8-4FA5-8AC6-8D06B48B3C33}" type="pres">
      <dgm:prSet presAssocID="{7FB322C5-5E2C-443D-93F2-92C1546841A1}" presName="Name37" presStyleLbl="parChTrans1D4" presStyleIdx="6" presStyleCnt="13"/>
      <dgm:spPr/>
      <dgm:t>
        <a:bodyPr/>
        <a:lstStyle/>
        <a:p>
          <a:endParaRPr lang="en-US"/>
        </a:p>
      </dgm:t>
    </dgm:pt>
    <dgm:pt modelId="{C00844DC-A083-49B1-8B52-8DFD03730B4C}" type="pres">
      <dgm:prSet presAssocID="{392B23E9-CC67-402A-BE7D-E68979974005}" presName="hierRoot2" presStyleCnt="0">
        <dgm:presLayoutVars>
          <dgm:hierBranch val="init"/>
        </dgm:presLayoutVars>
      </dgm:prSet>
      <dgm:spPr/>
    </dgm:pt>
    <dgm:pt modelId="{85252234-3997-4FC0-9451-E69CC6D7315C}" type="pres">
      <dgm:prSet presAssocID="{392B23E9-CC67-402A-BE7D-E68979974005}" presName="rootComposite" presStyleCnt="0"/>
      <dgm:spPr/>
    </dgm:pt>
    <dgm:pt modelId="{324C955B-4D60-41B8-851A-E68FD059A0E3}" type="pres">
      <dgm:prSet presAssocID="{392B23E9-CC67-402A-BE7D-E68979974005}" presName="rootText" presStyleLbl="node4" presStyleIdx="6" presStyleCnt="13" custScaleX="132288" custScaleY="432530" custLinFactNeighborX="-16356" custLinFactNeighborY="-12194">
        <dgm:presLayoutVars>
          <dgm:chPref val="3"/>
        </dgm:presLayoutVars>
      </dgm:prSet>
      <dgm:spPr/>
      <dgm:t>
        <a:bodyPr/>
        <a:lstStyle/>
        <a:p>
          <a:endParaRPr lang="en-US"/>
        </a:p>
      </dgm:t>
    </dgm:pt>
    <dgm:pt modelId="{3A9B8A3D-76C5-4E0D-B34A-193000BF5FF8}" type="pres">
      <dgm:prSet presAssocID="{392B23E9-CC67-402A-BE7D-E68979974005}" presName="rootConnector" presStyleLbl="node4" presStyleIdx="6" presStyleCnt="13"/>
      <dgm:spPr/>
      <dgm:t>
        <a:bodyPr/>
        <a:lstStyle/>
        <a:p>
          <a:endParaRPr lang="en-US"/>
        </a:p>
      </dgm:t>
    </dgm:pt>
    <dgm:pt modelId="{072253DF-02CA-4953-BA18-499F95B3E0D6}" type="pres">
      <dgm:prSet presAssocID="{392B23E9-CC67-402A-BE7D-E68979974005}" presName="hierChild4" presStyleCnt="0"/>
      <dgm:spPr/>
    </dgm:pt>
    <dgm:pt modelId="{4505EB6A-0AC9-4539-9A78-761572544985}" type="pres">
      <dgm:prSet presAssocID="{392B23E9-CC67-402A-BE7D-E68979974005}" presName="hierChild5" presStyleCnt="0"/>
      <dgm:spPr/>
    </dgm:pt>
    <dgm:pt modelId="{3392EBF1-B51F-41A2-8361-175AF3879BB4}" type="pres">
      <dgm:prSet presAssocID="{4BEE4055-A312-460D-AC48-0409B85717D6}" presName="hierChild5" presStyleCnt="0"/>
      <dgm:spPr/>
    </dgm:pt>
    <dgm:pt modelId="{78C9B8FF-D102-4520-B89A-93DC2E2583CB}" type="pres">
      <dgm:prSet presAssocID="{E6C5A71C-4B17-4AD1-B998-019C96C583DE}" presName="Name37" presStyleLbl="parChTrans1D3" presStyleIdx="4" presStyleCnt="6"/>
      <dgm:spPr/>
      <dgm:t>
        <a:bodyPr/>
        <a:lstStyle/>
        <a:p>
          <a:endParaRPr lang="en-GB"/>
        </a:p>
      </dgm:t>
    </dgm:pt>
    <dgm:pt modelId="{5435E36D-59F6-4980-B966-38FA880819EF}" type="pres">
      <dgm:prSet presAssocID="{8B79472E-E728-4012-8618-14E929AC1922}" presName="hierRoot2" presStyleCnt="0">
        <dgm:presLayoutVars>
          <dgm:hierBranch val="init"/>
        </dgm:presLayoutVars>
      </dgm:prSet>
      <dgm:spPr/>
    </dgm:pt>
    <dgm:pt modelId="{E9B8D46E-39D1-45E0-B80C-F35514B1069B}" type="pres">
      <dgm:prSet presAssocID="{8B79472E-E728-4012-8618-14E929AC1922}" presName="rootComposite" presStyleCnt="0"/>
      <dgm:spPr/>
    </dgm:pt>
    <dgm:pt modelId="{52966384-F656-485F-8D5D-E6DBEF901F7D}" type="pres">
      <dgm:prSet presAssocID="{8B79472E-E728-4012-8618-14E929AC1922}" presName="rootText" presStyleLbl="node3" presStyleIdx="4" presStyleCnt="6" custScaleX="104853" custScaleY="204195" custLinFactNeighborX="3298">
        <dgm:presLayoutVars>
          <dgm:chPref val="3"/>
        </dgm:presLayoutVars>
      </dgm:prSet>
      <dgm:spPr/>
      <dgm:t>
        <a:bodyPr/>
        <a:lstStyle/>
        <a:p>
          <a:endParaRPr lang="en-GB"/>
        </a:p>
      </dgm:t>
    </dgm:pt>
    <dgm:pt modelId="{6220AB72-A38B-4A35-AC31-9FB6915E0872}" type="pres">
      <dgm:prSet presAssocID="{8B79472E-E728-4012-8618-14E929AC1922}" presName="rootConnector" presStyleLbl="node3" presStyleIdx="4" presStyleCnt="6"/>
      <dgm:spPr/>
      <dgm:t>
        <a:bodyPr/>
        <a:lstStyle/>
        <a:p>
          <a:endParaRPr lang="en-GB"/>
        </a:p>
      </dgm:t>
    </dgm:pt>
    <dgm:pt modelId="{63881958-3A0F-4EED-A2EB-2BF07B66949B}" type="pres">
      <dgm:prSet presAssocID="{8B79472E-E728-4012-8618-14E929AC1922}" presName="hierChild4" presStyleCnt="0"/>
      <dgm:spPr/>
    </dgm:pt>
    <dgm:pt modelId="{FE832A9E-8444-49C2-A87F-F4C8E52FD275}" type="pres">
      <dgm:prSet presAssocID="{F95EBA3E-DABC-4059-B362-A3A5708C3E39}" presName="Name37" presStyleLbl="parChTrans1D4" presStyleIdx="7" presStyleCnt="13" custSzX="900002"/>
      <dgm:spPr/>
      <dgm:t>
        <a:bodyPr/>
        <a:lstStyle/>
        <a:p>
          <a:endParaRPr lang="en-GB"/>
        </a:p>
      </dgm:t>
    </dgm:pt>
    <dgm:pt modelId="{82A2B867-534C-481A-AC9F-874C30444F60}" type="pres">
      <dgm:prSet presAssocID="{29F48509-DBA8-4B3F-828B-4925FECA2391}" presName="hierRoot2" presStyleCnt="0">
        <dgm:presLayoutVars>
          <dgm:hierBranch val="init"/>
        </dgm:presLayoutVars>
      </dgm:prSet>
      <dgm:spPr/>
    </dgm:pt>
    <dgm:pt modelId="{DF19221E-FFFB-4F90-B2CD-120BA1029543}" type="pres">
      <dgm:prSet presAssocID="{29F48509-DBA8-4B3F-828B-4925FECA2391}" presName="rootComposite" presStyleCnt="0"/>
      <dgm:spPr/>
    </dgm:pt>
    <dgm:pt modelId="{F851E17F-8DE8-4C12-9C91-BDA47A260369}" type="pres">
      <dgm:prSet presAssocID="{29F48509-DBA8-4B3F-828B-4925FECA2391}" presName="rootText" presStyleLbl="node4" presStyleIdx="7" presStyleCnt="13" custScaleX="125823" custScaleY="100894" custLinFactNeighborX="-16" custLinFactNeighborY="-10314">
        <dgm:presLayoutVars>
          <dgm:chPref val="3"/>
        </dgm:presLayoutVars>
      </dgm:prSet>
      <dgm:spPr/>
      <dgm:t>
        <a:bodyPr/>
        <a:lstStyle/>
        <a:p>
          <a:endParaRPr lang="en-GB"/>
        </a:p>
      </dgm:t>
    </dgm:pt>
    <dgm:pt modelId="{8B2502A3-7126-4F8B-A4C7-31B86D7DD361}" type="pres">
      <dgm:prSet presAssocID="{29F48509-DBA8-4B3F-828B-4925FECA2391}" presName="rootConnector" presStyleLbl="node4" presStyleIdx="7" presStyleCnt="13"/>
      <dgm:spPr/>
      <dgm:t>
        <a:bodyPr/>
        <a:lstStyle/>
        <a:p>
          <a:endParaRPr lang="en-GB"/>
        </a:p>
      </dgm:t>
    </dgm:pt>
    <dgm:pt modelId="{A281EA3C-50F6-4E4C-99C0-B28886B1A7B2}" type="pres">
      <dgm:prSet presAssocID="{29F48509-DBA8-4B3F-828B-4925FECA2391}" presName="hierChild4" presStyleCnt="0"/>
      <dgm:spPr/>
    </dgm:pt>
    <dgm:pt modelId="{1D9BA501-5DE2-4F68-BC41-8C62C7E92EF0}" type="pres">
      <dgm:prSet presAssocID="{29F48509-DBA8-4B3F-828B-4925FECA2391}" presName="hierChild5" presStyleCnt="0"/>
      <dgm:spPr/>
    </dgm:pt>
    <dgm:pt modelId="{E22019AB-300A-4C5F-9B1F-CB8AEAF86171}" type="pres">
      <dgm:prSet presAssocID="{4471413C-18D8-41EA-9695-C9D24F4D77A6}" presName="Name37" presStyleLbl="parChTrans1D4" presStyleIdx="8" presStyleCnt="13" custSzX="900002"/>
      <dgm:spPr/>
      <dgm:t>
        <a:bodyPr/>
        <a:lstStyle/>
        <a:p>
          <a:endParaRPr lang="en-GB"/>
        </a:p>
      </dgm:t>
    </dgm:pt>
    <dgm:pt modelId="{9993D3A8-9A03-49FD-A61B-B4F4E528DD33}" type="pres">
      <dgm:prSet presAssocID="{BDFD79A0-A46B-4098-801D-C7B48CEE6EF5}" presName="hierRoot2" presStyleCnt="0">
        <dgm:presLayoutVars>
          <dgm:hierBranch val="init"/>
        </dgm:presLayoutVars>
      </dgm:prSet>
      <dgm:spPr/>
    </dgm:pt>
    <dgm:pt modelId="{34D7BFAC-12C8-49E7-A5AD-6E467CE05376}" type="pres">
      <dgm:prSet presAssocID="{BDFD79A0-A46B-4098-801D-C7B48CEE6EF5}" presName="rootComposite" presStyleCnt="0"/>
      <dgm:spPr/>
    </dgm:pt>
    <dgm:pt modelId="{71118CC4-F8A5-46E7-A3EF-A9B7BFDA25F0}" type="pres">
      <dgm:prSet presAssocID="{BDFD79A0-A46B-4098-801D-C7B48CEE6EF5}" presName="rootText" presStyleLbl="node4" presStyleIdx="8" presStyleCnt="13" custScaleX="125823" custScaleY="100894" custLinFactNeighborX="-1255" custLinFactNeighborY="-31429">
        <dgm:presLayoutVars>
          <dgm:chPref val="3"/>
        </dgm:presLayoutVars>
      </dgm:prSet>
      <dgm:spPr/>
      <dgm:t>
        <a:bodyPr/>
        <a:lstStyle/>
        <a:p>
          <a:endParaRPr lang="en-GB"/>
        </a:p>
      </dgm:t>
    </dgm:pt>
    <dgm:pt modelId="{7E3682E7-796C-4E1B-ACF9-3810846D35CA}" type="pres">
      <dgm:prSet presAssocID="{BDFD79A0-A46B-4098-801D-C7B48CEE6EF5}" presName="rootConnector" presStyleLbl="node4" presStyleIdx="8" presStyleCnt="13"/>
      <dgm:spPr/>
      <dgm:t>
        <a:bodyPr/>
        <a:lstStyle/>
        <a:p>
          <a:endParaRPr lang="en-GB"/>
        </a:p>
      </dgm:t>
    </dgm:pt>
    <dgm:pt modelId="{AD68CC9F-7B85-4F52-8097-069AD3FF37CB}" type="pres">
      <dgm:prSet presAssocID="{BDFD79A0-A46B-4098-801D-C7B48CEE6EF5}" presName="hierChild4" presStyleCnt="0"/>
      <dgm:spPr/>
    </dgm:pt>
    <dgm:pt modelId="{708C59DB-6D10-4494-9FD7-5D6F3D391CBD}" type="pres">
      <dgm:prSet presAssocID="{BDFD79A0-A46B-4098-801D-C7B48CEE6EF5}" presName="hierChild5" presStyleCnt="0"/>
      <dgm:spPr/>
    </dgm:pt>
    <dgm:pt modelId="{06F51ED1-4555-4493-AA67-7E02B9EB8E72}" type="pres">
      <dgm:prSet presAssocID="{944E7100-EBF8-4A04-AEC9-BEABA91D4287}" presName="Name37" presStyleLbl="parChTrans1D4" presStyleIdx="9" presStyleCnt="13" custSzX="900002"/>
      <dgm:spPr/>
      <dgm:t>
        <a:bodyPr/>
        <a:lstStyle/>
        <a:p>
          <a:endParaRPr lang="en-GB"/>
        </a:p>
      </dgm:t>
    </dgm:pt>
    <dgm:pt modelId="{89A2472F-2883-4DB4-B01A-4E374C0DF3A6}" type="pres">
      <dgm:prSet presAssocID="{74AB1676-BB52-4A4F-B5F0-203971B1B746}" presName="hierRoot2" presStyleCnt="0">
        <dgm:presLayoutVars>
          <dgm:hierBranch val="init"/>
        </dgm:presLayoutVars>
      </dgm:prSet>
      <dgm:spPr/>
    </dgm:pt>
    <dgm:pt modelId="{9F3C5F70-018F-4E97-830A-8DF18BF3FA33}" type="pres">
      <dgm:prSet presAssocID="{74AB1676-BB52-4A4F-B5F0-203971B1B746}" presName="rootComposite" presStyleCnt="0"/>
      <dgm:spPr/>
    </dgm:pt>
    <dgm:pt modelId="{126BF171-A31F-4B8B-9CCD-0D3994718FC6}" type="pres">
      <dgm:prSet presAssocID="{74AB1676-BB52-4A4F-B5F0-203971B1B746}" presName="rootText" presStyleLbl="node4" presStyleIdx="9" presStyleCnt="13" custScaleX="125823" custScaleY="100894" custLinFactNeighborX="-499" custLinFactNeighborY="-58372">
        <dgm:presLayoutVars>
          <dgm:chPref val="3"/>
        </dgm:presLayoutVars>
      </dgm:prSet>
      <dgm:spPr/>
      <dgm:t>
        <a:bodyPr/>
        <a:lstStyle/>
        <a:p>
          <a:endParaRPr lang="en-GB"/>
        </a:p>
      </dgm:t>
    </dgm:pt>
    <dgm:pt modelId="{63CC8606-7CBE-49A3-8CD6-3AADE6E0BFD3}" type="pres">
      <dgm:prSet presAssocID="{74AB1676-BB52-4A4F-B5F0-203971B1B746}" presName="rootConnector" presStyleLbl="node4" presStyleIdx="9" presStyleCnt="13"/>
      <dgm:spPr/>
      <dgm:t>
        <a:bodyPr/>
        <a:lstStyle/>
        <a:p>
          <a:endParaRPr lang="en-GB"/>
        </a:p>
      </dgm:t>
    </dgm:pt>
    <dgm:pt modelId="{923B654D-642A-4581-9377-3715DEA4A35F}" type="pres">
      <dgm:prSet presAssocID="{74AB1676-BB52-4A4F-B5F0-203971B1B746}" presName="hierChild4" presStyleCnt="0"/>
      <dgm:spPr/>
    </dgm:pt>
    <dgm:pt modelId="{17139D54-615D-41D9-A202-F18C8928DA3F}" type="pres">
      <dgm:prSet presAssocID="{74AB1676-BB52-4A4F-B5F0-203971B1B746}" presName="hierChild5" presStyleCnt="0"/>
      <dgm:spPr/>
    </dgm:pt>
    <dgm:pt modelId="{51E41E43-C646-4A3C-812E-4ADB25952BE9}" type="pres">
      <dgm:prSet presAssocID="{C6832B39-85DA-4C71-ABF4-311F9444CC18}" presName="Name37" presStyleLbl="parChTrans1D4" presStyleIdx="10" presStyleCnt="13"/>
      <dgm:spPr/>
      <dgm:t>
        <a:bodyPr/>
        <a:lstStyle/>
        <a:p>
          <a:endParaRPr lang="en-GB"/>
        </a:p>
      </dgm:t>
    </dgm:pt>
    <dgm:pt modelId="{47F3FC0C-C836-4112-884C-546BAD11F2F9}" type="pres">
      <dgm:prSet presAssocID="{B77A1DC5-7946-41F5-A81D-0EF14CE4081A}" presName="hierRoot2" presStyleCnt="0">
        <dgm:presLayoutVars>
          <dgm:hierBranch val="init"/>
        </dgm:presLayoutVars>
      </dgm:prSet>
      <dgm:spPr/>
    </dgm:pt>
    <dgm:pt modelId="{CB34D710-FEA2-44B8-A945-E3795A01F7DF}" type="pres">
      <dgm:prSet presAssocID="{B77A1DC5-7946-41F5-A81D-0EF14CE4081A}" presName="rootComposite" presStyleCnt="0"/>
      <dgm:spPr/>
    </dgm:pt>
    <dgm:pt modelId="{361101DB-050D-4D10-8D88-FFCCFC3A90B9}" type="pres">
      <dgm:prSet presAssocID="{B77A1DC5-7946-41F5-A81D-0EF14CE4081A}" presName="rootText" presStyleLbl="node4" presStyleIdx="10" presStyleCnt="13" custScaleX="125823" custScaleY="100894" custLinFactNeighborX="-16" custLinFactNeighborY="-80570">
        <dgm:presLayoutVars>
          <dgm:chPref val="3"/>
        </dgm:presLayoutVars>
      </dgm:prSet>
      <dgm:spPr/>
      <dgm:t>
        <a:bodyPr/>
        <a:lstStyle/>
        <a:p>
          <a:endParaRPr lang="en-GB"/>
        </a:p>
      </dgm:t>
    </dgm:pt>
    <dgm:pt modelId="{1E1A73DC-494B-4855-83C4-CB7068363D1A}" type="pres">
      <dgm:prSet presAssocID="{B77A1DC5-7946-41F5-A81D-0EF14CE4081A}" presName="rootConnector" presStyleLbl="node4" presStyleIdx="10" presStyleCnt="13"/>
      <dgm:spPr/>
      <dgm:t>
        <a:bodyPr/>
        <a:lstStyle/>
        <a:p>
          <a:endParaRPr lang="en-GB"/>
        </a:p>
      </dgm:t>
    </dgm:pt>
    <dgm:pt modelId="{D58AFCDF-647E-45A9-9B58-5E3D862862A9}" type="pres">
      <dgm:prSet presAssocID="{B77A1DC5-7946-41F5-A81D-0EF14CE4081A}" presName="hierChild4" presStyleCnt="0"/>
      <dgm:spPr/>
    </dgm:pt>
    <dgm:pt modelId="{6A04328E-9C5C-4022-A10E-C327B11DEAB7}" type="pres">
      <dgm:prSet presAssocID="{B77A1DC5-7946-41F5-A81D-0EF14CE4081A}" presName="hierChild5" presStyleCnt="0"/>
      <dgm:spPr/>
    </dgm:pt>
    <dgm:pt modelId="{25D58DFD-38A6-4EC1-9F8A-8CC830E8A72E}" type="pres">
      <dgm:prSet presAssocID="{30C9AEA9-FAEC-45FA-B69E-231AD7DC1577}" presName="Name37" presStyleLbl="parChTrans1D4" presStyleIdx="11" presStyleCnt="13"/>
      <dgm:spPr/>
      <dgm:t>
        <a:bodyPr/>
        <a:lstStyle/>
        <a:p>
          <a:endParaRPr lang="en-US"/>
        </a:p>
      </dgm:t>
    </dgm:pt>
    <dgm:pt modelId="{6355B28C-64AB-4DD8-A131-CCD57A79BFE1}" type="pres">
      <dgm:prSet presAssocID="{DD831F8E-66A5-4B25-996A-560F44961ADF}" presName="hierRoot2" presStyleCnt="0">
        <dgm:presLayoutVars>
          <dgm:hierBranch val="init"/>
        </dgm:presLayoutVars>
      </dgm:prSet>
      <dgm:spPr/>
    </dgm:pt>
    <dgm:pt modelId="{0D201B7B-63B4-4897-B1B6-1F9B7B2190D2}" type="pres">
      <dgm:prSet presAssocID="{DD831F8E-66A5-4B25-996A-560F44961ADF}" presName="rootComposite" presStyleCnt="0"/>
      <dgm:spPr/>
    </dgm:pt>
    <dgm:pt modelId="{BEBE1B03-3055-4FFD-9013-A60EA2DBD113}" type="pres">
      <dgm:prSet presAssocID="{DD831F8E-66A5-4B25-996A-560F44961ADF}" presName="rootText" presStyleLbl="node4" presStyleIdx="11" presStyleCnt="13" custScaleX="121737" custLinFactNeighborX="1735" custLinFactNeighborY="-90184">
        <dgm:presLayoutVars>
          <dgm:chPref val="3"/>
        </dgm:presLayoutVars>
      </dgm:prSet>
      <dgm:spPr/>
      <dgm:t>
        <a:bodyPr/>
        <a:lstStyle/>
        <a:p>
          <a:endParaRPr lang="en-US"/>
        </a:p>
      </dgm:t>
    </dgm:pt>
    <dgm:pt modelId="{9DC8B2F9-C9D9-4E87-9C32-E83F6F9E209F}" type="pres">
      <dgm:prSet presAssocID="{DD831F8E-66A5-4B25-996A-560F44961ADF}" presName="rootConnector" presStyleLbl="node4" presStyleIdx="11" presStyleCnt="13"/>
      <dgm:spPr/>
      <dgm:t>
        <a:bodyPr/>
        <a:lstStyle/>
        <a:p>
          <a:endParaRPr lang="en-US"/>
        </a:p>
      </dgm:t>
    </dgm:pt>
    <dgm:pt modelId="{C10E12EB-6AD9-4659-B571-27F255AEEDBD}" type="pres">
      <dgm:prSet presAssocID="{DD831F8E-66A5-4B25-996A-560F44961ADF}" presName="hierChild4" presStyleCnt="0"/>
      <dgm:spPr/>
    </dgm:pt>
    <dgm:pt modelId="{16CD7C87-3911-4B4A-86D7-D9DDD1DA84C7}" type="pres">
      <dgm:prSet presAssocID="{DD831F8E-66A5-4B25-996A-560F44961ADF}" presName="hierChild5" presStyleCnt="0"/>
      <dgm:spPr/>
    </dgm:pt>
    <dgm:pt modelId="{4637AF51-88B8-4C91-8498-8CC7C2CAA9EA}" type="pres">
      <dgm:prSet presAssocID="{8B79472E-E728-4012-8618-14E929AC1922}" presName="hierChild5" presStyleCnt="0"/>
      <dgm:spPr/>
    </dgm:pt>
    <dgm:pt modelId="{CC985321-5433-43C6-9019-2923D7085004}" type="pres">
      <dgm:prSet presAssocID="{9CF10E6A-B313-4BB7-B5CD-8297843A03AF}" presName="Name37" presStyleLbl="parChTrans1D3" presStyleIdx="5" presStyleCnt="6"/>
      <dgm:spPr/>
      <dgm:t>
        <a:bodyPr/>
        <a:lstStyle/>
        <a:p>
          <a:endParaRPr lang="en-GB"/>
        </a:p>
      </dgm:t>
    </dgm:pt>
    <dgm:pt modelId="{582FC2FE-CC57-4AC2-8B52-74F6B8B9B786}" type="pres">
      <dgm:prSet presAssocID="{99C93E4E-71FE-47F9-ABC4-745B28E1667E}" presName="hierRoot2" presStyleCnt="0">
        <dgm:presLayoutVars>
          <dgm:hierBranch val="init"/>
        </dgm:presLayoutVars>
      </dgm:prSet>
      <dgm:spPr/>
    </dgm:pt>
    <dgm:pt modelId="{451BBEBE-5CDC-482C-9D7A-545DC7056F66}" type="pres">
      <dgm:prSet presAssocID="{99C93E4E-71FE-47F9-ABC4-745B28E1667E}" presName="rootComposite" presStyleCnt="0"/>
      <dgm:spPr/>
    </dgm:pt>
    <dgm:pt modelId="{28FDCAB7-BB67-4D40-834F-B06F83E50A68}" type="pres">
      <dgm:prSet presAssocID="{99C93E4E-71FE-47F9-ABC4-745B28E1667E}" presName="rootText" presStyleLbl="node3" presStyleIdx="5" presStyleCnt="6" custScaleX="114583" custScaleY="204195" custLinFactNeighborX="8098">
        <dgm:presLayoutVars>
          <dgm:chPref val="3"/>
        </dgm:presLayoutVars>
      </dgm:prSet>
      <dgm:spPr/>
      <dgm:t>
        <a:bodyPr/>
        <a:lstStyle/>
        <a:p>
          <a:endParaRPr lang="en-GB"/>
        </a:p>
      </dgm:t>
    </dgm:pt>
    <dgm:pt modelId="{EA513D4A-DABD-47F3-A5DB-B70B7E28E2E4}" type="pres">
      <dgm:prSet presAssocID="{99C93E4E-71FE-47F9-ABC4-745B28E1667E}" presName="rootConnector" presStyleLbl="node3" presStyleIdx="5" presStyleCnt="6"/>
      <dgm:spPr/>
      <dgm:t>
        <a:bodyPr/>
        <a:lstStyle/>
        <a:p>
          <a:endParaRPr lang="en-GB"/>
        </a:p>
      </dgm:t>
    </dgm:pt>
    <dgm:pt modelId="{825D6BC9-E9F9-41E7-9E52-119A98BE5DE4}" type="pres">
      <dgm:prSet presAssocID="{99C93E4E-71FE-47F9-ABC4-745B28E1667E}" presName="hierChild4" presStyleCnt="0"/>
      <dgm:spPr/>
    </dgm:pt>
    <dgm:pt modelId="{36265E39-5B77-4D21-AD06-225A9C97F90D}" type="pres">
      <dgm:prSet presAssocID="{3E5F67AF-D9FB-487C-8932-B99DF41C339E}" presName="Name37" presStyleLbl="parChTrans1D4" presStyleIdx="12" presStyleCnt="13" custSzX="900001"/>
      <dgm:spPr/>
      <dgm:t>
        <a:bodyPr/>
        <a:lstStyle/>
        <a:p>
          <a:endParaRPr lang="en-GB"/>
        </a:p>
      </dgm:t>
    </dgm:pt>
    <dgm:pt modelId="{B8A052CB-51CC-4A3D-AB60-018359DB3326}" type="pres">
      <dgm:prSet presAssocID="{5523C057-2BA6-4E95-A980-5044C08C525A}" presName="hierRoot2" presStyleCnt="0">
        <dgm:presLayoutVars>
          <dgm:hierBranch val="init"/>
        </dgm:presLayoutVars>
      </dgm:prSet>
      <dgm:spPr/>
    </dgm:pt>
    <dgm:pt modelId="{DA8EDDBD-22C4-42EC-8ED7-2C49F03CB7B1}" type="pres">
      <dgm:prSet presAssocID="{5523C057-2BA6-4E95-A980-5044C08C525A}" presName="rootComposite" presStyleCnt="0"/>
      <dgm:spPr/>
    </dgm:pt>
    <dgm:pt modelId="{26982E82-23E3-4EA9-8FF0-E8B4E6106EFD}" type="pres">
      <dgm:prSet presAssocID="{5523C057-2BA6-4E95-A980-5044C08C525A}" presName="rootText" presStyleLbl="node4" presStyleIdx="12" presStyleCnt="13" custScaleX="102342" custScaleY="441457" custLinFactNeighborX="77051" custLinFactNeighborY="-9310">
        <dgm:presLayoutVars>
          <dgm:chPref val="3"/>
        </dgm:presLayoutVars>
      </dgm:prSet>
      <dgm:spPr/>
      <dgm:t>
        <a:bodyPr/>
        <a:lstStyle/>
        <a:p>
          <a:endParaRPr lang="en-GB"/>
        </a:p>
      </dgm:t>
    </dgm:pt>
    <dgm:pt modelId="{39841D8D-22B9-4330-B10B-A0462A5744B9}" type="pres">
      <dgm:prSet presAssocID="{5523C057-2BA6-4E95-A980-5044C08C525A}" presName="rootConnector" presStyleLbl="node4" presStyleIdx="12" presStyleCnt="13"/>
      <dgm:spPr/>
      <dgm:t>
        <a:bodyPr/>
        <a:lstStyle/>
        <a:p>
          <a:endParaRPr lang="en-GB"/>
        </a:p>
      </dgm:t>
    </dgm:pt>
    <dgm:pt modelId="{824C32D4-50B4-4BE9-A8C7-D189D05C0051}" type="pres">
      <dgm:prSet presAssocID="{5523C057-2BA6-4E95-A980-5044C08C525A}" presName="hierChild4" presStyleCnt="0"/>
      <dgm:spPr/>
    </dgm:pt>
    <dgm:pt modelId="{0A090B85-01B2-4D0F-9D72-78252F845B08}" type="pres">
      <dgm:prSet presAssocID="{5523C057-2BA6-4E95-A980-5044C08C525A}" presName="hierChild5" presStyleCnt="0"/>
      <dgm:spPr/>
    </dgm:pt>
    <dgm:pt modelId="{4D741F7C-A6A1-4AE6-BACF-AAB1971DE6D2}" type="pres">
      <dgm:prSet presAssocID="{99C93E4E-71FE-47F9-ABC4-745B28E1667E}" presName="hierChild5" presStyleCnt="0"/>
      <dgm:spPr/>
    </dgm:pt>
    <dgm:pt modelId="{33BDA83A-2704-4F2C-BF5A-08887D40B54A}" type="pres">
      <dgm:prSet presAssocID="{862767B8-E7D7-472F-8484-692733B1F9ED}" presName="hierChild5" presStyleCnt="0"/>
      <dgm:spPr/>
    </dgm:pt>
    <dgm:pt modelId="{74B46D9B-0285-4D2E-A7CD-C5B60A80DD54}" type="pres">
      <dgm:prSet presAssocID="{E15FA9CE-28C9-4308-9FCD-3337BA97C35B}" presName="hierChild3" presStyleCnt="0"/>
      <dgm:spPr/>
    </dgm:pt>
  </dgm:ptLst>
  <dgm:cxnLst>
    <dgm:cxn modelId="{C79F37A7-1DA7-44D7-9908-53913025EAE0}" type="presOf" srcId="{74AB1676-BB52-4A4F-B5F0-203971B1B746}" destId="{63CC8606-7CBE-49A3-8CD6-3AADE6E0BFD3}" srcOrd="1" destOrd="0" presId="urn:microsoft.com/office/officeart/2005/8/layout/orgChart1"/>
    <dgm:cxn modelId="{A7BA7DBC-8D54-47DB-889B-7F4E4E33AE68}" srcId="{99C93E4E-71FE-47F9-ABC4-745B28E1667E}" destId="{5523C057-2BA6-4E95-A980-5044C08C525A}" srcOrd="0" destOrd="0" parTransId="{3E5F67AF-D9FB-487C-8932-B99DF41C339E}" sibTransId="{1ABAB581-CE30-407B-B9DA-02B7ADE0ADC4}"/>
    <dgm:cxn modelId="{94949611-495C-4129-BDD5-672DC48DFA2F}" type="presOf" srcId="{5523C057-2BA6-4E95-A980-5044C08C525A}" destId="{26982E82-23E3-4EA9-8FF0-E8B4E6106EFD}" srcOrd="0" destOrd="0" presId="urn:microsoft.com/office/officeart/2005/8/layout/orgChart1"/>
    <dgm:cxn modelId="{624630AB-528E-48E5-BBAA-DD3C8CE08D33}" srcId="{862767B8-E7D7-472F-8484-692733B1F9ED}" destId="{976DD999-BE3C-410D-901F-524E19D2EFD7}" srcOrd="2" destOrd="0" parTransId="{B40AB67C-30B0-4766-99E1-0EC28CEC4CB7}" sibTransId="{F56AA426-5659-4C73-8ACC-90D61E57EDEB}"/>
    <dgm:cxn modelId="{6786C0DC-B6ED-428E-B727-1D36929466BE}" srcId="{8B79472E-E728-4012-8618-14E929AC1922}" destId="{DD831F8E-66A5-4B25-996A-560F44961ADF}" srcOrd="4" destOrd="0" parTransId="{30C9AEA9-FAEC-45FA-B69E-231AD7DC1577}" sibTransId="{F575C26C-57BC-4CB8-B9B4-B8C99606106C}"/>
    <dgm:cxn modelId="{360F4ED3-6363-44BF-A0F6-45549EC71691}" type="presOf" srcId="{862767B8-E7D7-472F-8484-692733B1F9ED}" destId="{7EE48501-0C30-4D3C-9EDA-06FF7C0323BA}" srcOrd="0" destOrd="0" presId="urn:microsoft.com/office/officeart/2005/8/layout/orgChart1"/>
    <dgm:cxn modelId="{608AD245-4722-4BAF-A925-0C8BC028D88E}" type="presOf" srcId="{D1725B64-2CAF-48B7-A4B9-DE879E8CF4CC}" destId="{7A043CA8-DB6A-4234-ADEB-04E7BC7C82AA}" srcOrd="0" destOrd="0" presId="urn:microsoft.com/office/officeart/2005/8/layout/orgChart1"/>
    <dgm:cxn modelId="{A2A51617-F03E-4114-9BB1-4D426148130B}" srcId="{E15FA9CE-28C9-4308-9FCD-3337BA97C35B}" destId="{862767B8-E7D7-472F-8484-692733B1F9ED}" srcOrd="0" destOrd="0" parTransId="{33441AF6-B3F3-4B34-AD10-C5919B43448D}" sibTransId="{BA9734C6-ED3C-45B3-B6F8-8487A2495F48}"/>
    <dgm:cxn modelId="{A1F1548E-A7D6-4020-937E-28D31CAF8C88}" type="presOf" srcId="{7FB322C5-5E2C-443D-93F2-92C1546841A1}" destId="{D3B68CA5-29B8-4FA5-8AC6-8D06B48B3C33}" srcOrd="0" destOrd="0" presId="urn:microsoft.com/office/officeart/2005/8/layout/orgChart1"/>
    <dgm:cxn modelId="{5F4027F0-7892-464B-9A78-7F901FD1D32B}" type="presOf" srcId="{CAF9530E-AE01-45D4-BCC4-3AA1B5034DF3}" destId="{09581FCD-29D0-40C7-96CF-FF334FDFADAA}" srcOrd="0" destOrd="0" presId="urn:microsoft.com/office/officeart/2005/8/layout/orgChart1"/>
    <dgm:cxn modelId="{01448EE6-9F45-4AD9-8046-D40DC38A419F}" srcId="{8B79472E-E728-4012-8618-14E929AC1922}" destId="{B77A1DC5-7946-41F5-A81D-0EF14CE4081A}" srcOrd="3" destOrd="0" parTransId="{C6832B39-85DA-4C71-ABF4-311F9444CC18}" sibTransId="{593BC788-DE63-4D3E-AA60-F8CBBC95A398}"/>
    <dgm:cxn modelId="{2AF0D881-60A1-4CA9-BC99-FBF117494CCE}" type="presOf" srcId="{3ACD895A-B245-4454-A9C4-B751317D0D3A}" destId="{9A3CA70B-540C-43AA-9F22-77A25CCF0EF0}" srcOrd="0" destOrd="0" presId="urn:microsoft.com/office/officeart/2005/8/layout/orgChart1"/>
    <dgm:cxn modelId="{79D242C4-35AF-4611-BEB8-F8F310AEC2EF}" type="presOf" srcId="{6EEDC962-3118-46C1-A459-6C83B7AEAE3F}" destId="{ADE782FB-EBEF-4879-B452-22B5562F7308}" srcOrd="0" destOrd="0" presId="urn:microsoft.com/office/officeart/2005/8/layout/orgChart1"/>
    <dgm:cxn modelId="{F339B84A-B5FD-4917-B1E5-EF019F40572E}" type="presOf" srcId="{1C6F6DE8-348E-48A5-A471-0C780C1F2B44}" destId="{1DBF1FBC-1D66-47B0-8BE0-068E52AB5303}" srcOrd="0" destOrd="0" presId="urn:microsoft.com/office/officeart/2005/8/layout/orgChart1"/>
    <dgm:cxn modelId="{91F50055-FA70-4A14-A949-B394034C4400}" type="presOf" srcId="{862767B8-E7D7-472F-8484-692733B1F9ED}" destId="{C41F1466-5AAD-4491-8B83-2C28F169BD82}" srcOrd="1" destOrd="0" presId="urn:microsoft.com/office/officeart/2005/8/layout/orgChart1"/>
    <dgm:cxn modelId="{C8AAF2E7-D939-4961-9E7E-3B47B2FADE01}" type="presOf" srcId="{B40AB67C-30B0-4766-99E1-0EC28CEC4CB7}" destId="{5EDD180F-8EEF-49B4-BBAA-81C9F3ECC803}" srcOrd="0" destOrd="0" presId="urn:microsoft.com/office/officeart/2005/8/layout/orgChart1"/>
    <dgm:cxn modelId="{FB91D414-4818-4E9A-88A9-D155A6B63BC9}" type="presOf" srcId="{57A982A1-2F1E-4731-A21C-E7B294D18A72}" destId="{8F293C61-347E-4B67-8625-24433FDBF219}" srcOrd="1" destOrd="0" presId="urn:microsoft.com/office/officeart/2005/8/layout/orgChart1"/>
    <dgm:cxn modelId="{4773BDB6-E708-4CAF-9ABA-7732A512A60B}" srcId="{862767B8-E7D7-472F-8484-692733B1F9ED}" destId="{6EEDC962-3118-46C1-A459-6C83B7AEAE3F}" srcOrd="1" destOrd="0" parTransId="{28A88555-1860-42B7-8BEA-39A0CCBC70C2}" sibTransId="{3753C04F-9677-4BEF-9BF4-46A9DE8CB258}"/>
    <dgm:cxn modelId="{6E8195F2-6C57-4456-8D3A-AB921389087B}" type="presOf" srcId="{30C9AEA9-FAEC-45FA-B69E-231AD7DC1577}" destId="{25D58DFD-38A6-4EC1-9F8A-8CC830E8A72E}" srcOrd="0" destOrd="0" presId="urn:microsoft.com/office/officeart/2005/8/layout/orgChart1"/>
    <dgm:cxn modelId="{3010098C-2E58-4667-81EA-C7FFEFFBA23E}" type="presOf" srcId="{57A982A1-2F1E-4731-A21C-E7B294D18A72}" destId="{1D0B9A49-C603-4BFE-8C61-48802432C593}" srcOrd="0" destOrd="0" presId="urn:microsoft.com/office/officeart/2005/8/layout/orgChart1"/>
    <dgm:cxn modelId="{527CBE9E-0D93-4120-B5CF-D35ABD185644}" srcId="{6EEDC962-3118-46C1-A459-6C83B7AEAE3F}" destId="{57A982A1-2F1E-4731-A21C-E7B294D18A72}" srcOrd="3" destOrd="0" parTransId="{CAF9530E-AE01-45D4-BCC4-3AA1B5034DF3}" sibTransId="{6290CAB2-0508-432C-BAC0-C1E7ADA88DFD}"/>
    <dgm:cxn modelId="{D4E1E5E4-55D8-4596-9469-06AC75FA3302}" type="presOf" srcId="{DBEFFEB1-DE7D-49B8-8856-EB47CF419B35}" destId="{D04BD307-29F3-48D6-88CB-36A7EBAA9DD0}" srcOrd="0" destOrd="0" presId="urn:microsoft.com/office/officeart/2005/8/layout/orgChart1"/>
    <dgm:cxn modelId="{624A7926-41D1-4006-884E-9182DAF946E4}" type="presOf" srcId="{8B79472E-E728-4012-8618-14E929AC1922}" destId="{52966384-F656-485F-8D5D-E6DBEF901F7D}" srcOrd="0" destOrd="0" presId="urn:microsoft.com/office/officeart/2005/8/layout/orgChart1"/>
    <dgm:cxn modelId="{49A9431D-6B1A-491B-BC2F-EB6A63A7C2DE}" type="presOf" srcId="{B28171FE-913F-4400-ACE7-002C6670FC2C}" destId="{5195F001-DD5B-4C26-8F6D-467DD7DA44CC}" srcOrd="0" destOrd="0" presId="urn:microsoft.com/office/officeart/2005/8/layout/orgChart1"/>
    <dgm:cxn modelId="{7A61C3D0-74BF-4EC8-BA02-C4452347B1E7}" srcId="{862767B8-E7D7-472F-8484-692733B1F9ED}" destId="{2C6EE391-7E2C-4D0D-9267-BAA618FBC538}" srcOrd="0" destOrd="0" parTransId="{3ACD895A-B245-4454-A9C4-B751317D0D3A}" sibTransId="{EE220C70-0A07-4216-A4D7-84E8C2F48F84}"/>
    <dgm:cxn modelId="{C46A5498-759C-4555-81C5-95CA988BF709}" srcId="{D8AF4F97-5DD6-44A8-B776-AD76BBBD51A2}" destId="{E15FA9CE-28C9-4308-9FCD-3337BA97C35B}" srcOrd="0" destOrd="0" parTransId="{6927887C-7D01-42A5-8D1D-4E2A1CB31000}" sibTransId="{EC5BD586-D300-4CF1-9EB8-82DF21D743E3}"/>
    <dgm:cxn modelId="{C9DF7B34-A8CF-49A4-934E-B6437F6FA932}" srcId="{862767B8-E7D7-472F-8484-692733B1F9ED}" destId="{4BEE4055-A312-460D-AC48-0409B85717D6}" srcOrd="3" destOrd="0" parTransId="{F48EF794-EA5F-43BD-8845-31ADBD5765BB}" sibTransId="{96095F3A-3D68-4348-8654-68D1E032D65C}"/>
    <dgm:cxn modelId="{690A250F-9DA0-42E2-B869-C719E0C7E09F}" type="presOf" srcId="{4A676BEB-4459-47CD-86FC-C511E3D16536}" destId="{5B9F2A29-E0E2-485E-8163-78C60B8DFAB1}" srcOrd="0" destOrd="0" presId="urn:microsoft.com/office/officeart/2005/8/layout/orgChart1"/>
    <dgm:cxn modelId="{F179B93D-4412-4238-BD20-143BC332C63D}" type="presOf" srcId="{1ED5FD12-9FD3-4BAB-90E0-D648998D2B2B}" destId="{798B4EBB-D660-4074-B479-63175B545B3D}" srcOrd="0" destOrd="0" presId="urn:microsoft.com/office/officeart/2005/8/layout/orgChart1"/>
    <dgm:cxn modelId="{37DADE38-DA67-4002-BD30-5211F0C4BCD6}" type="presOf" srcId="{4A676BEB-4459-47CD-86FC-C511E3D16536}" destId="{6C635E21-822F-4C80-A2D1-A1AC0993E356}" srcOrd="1" destOrd="0" presId="urn:microsoft.com/office/officeart/2005/8/layout/orgChart1"/>
    <dgm:cxn modelId="{5CF29D60-D6BF-4C88-B0C6-B24D12BEEC7C}" type="presOf" srcId="{E15FA9CE-28C9-4308-9FCD-3337BA97C35B}" destId="{13CDDEDD-BA9F-4FAD-80C9-34A7FD566EE2}" srcOrd="0" destOrd="0" presId="urn:microsoft.com/office/officeart/2005/8/layout/orgChart1"/>
    <dgm:cxn modelId="{322F84AF-22FC-437F-8BF1-BCE8720D3C2B}" type="presOf" srcId="{9CF10E6A-B313-4BB7-B5CD-8297843A03AF}" destId="{CC985321-5433-43C6-9019-2923D7085004}" srcOrd="0" destOrd="0" presId="urn:microsoft.com/office/officeart/2005/8/layout/orgChart1"/>
    <dgm:cxn modelId="{09E7A93F-8931-4334-9B6A-47926C7A06F3}" type="presOf" srcId="{8B79472E-E728-4012-8618-14E929AC1922}" destId="{6220AB72-A38B-4A35-AC31-9FB6915E0872}" srcOrd="1" destOrd="0" presId="urn:microsoft.com/office/officeart/2005/8/layout/orgChart1"/>
    <dgm:cxn modelId="{3336041D-861D-461B-9EEC-A50FD546812D}" type="presOf" srcId="{D1F97430-BF5E-48D2-A752-2E858F87BE0D}" destId="{7DEE5467-5440-4AA1-906B-9E755F960C0F}" srcOrd="0" destOrd="0" presId="urn:microsoft.com/office/officeart/2005/8/layout/orgChart1"/>
    <dgm:cxn modelId="{C509F7AC-FDD2-4F34-981B-53822D8C714D}" type="presOf" srcId="{99C93E4E-71FE-47F9-ABC4-745B28E1667E}" destId="{28FDCAB7-BB67-4D40-834F-B06F83E50A68}" srcOrd="0" destOrd="0" presId="urn:microsoft.com/office/officeart/2005/8/layout/orgChart1"/>
    <dgm:cxn modelId="{CC92B204-6B91-479E-AC25-67AEE2764671}" srcId="{4BEE4055-A312-460D-AC48-0409B85717D6}" destId="{392B23E9-CC67-402A-BE7D-E68979974005}" srcOrd="0" destOrd="0" parTransId="{7FB322C5-5E2C-443D-93F2-92C1546841A1}" sibTransId="{4BCD1D21-4A8C-451D-B191-F151E3CAB39C}"/>
    <dgm:cxn modelId="{8A423EE8-A5D8-43E6-85A4-08F866266D31}" srcId="{976DD999-BE3C-410D-901F-524E19D2EFD7}" destId="{1ED5FD12-9FD3-4BAB-90E0-D648998D2B2B}" srcOrd="0" destOrd="0" parTransId="{190B152E-D9F8-440A-9600-44896804E861}" sibTransId="{571F5531-AF9F-41CD-85EC-A7C4421FD141}"/>
    <dgm:cxn modelId="{62A442BF-1617-4D52-9B50-419E516D5573}" type="presOf" srcId="{3E5F67AF-D9FB-487C-8932-B99DF41C339E}" destId="{36265E39-5B77-4D21-AD06-225A9C97F90D}" srcOrd="0" destOrd="0" presId="urn:microsoft.com/office/officeart/2005/8/layout/orgChart1"/>
    <dgm:cxn modelId="{5DD7DE05-1495-4859-ADD8-92C5E1F9A2E6}" srcId="{862767B8-E7D7-472F-8484-692733B1F9ED}" destId="{8B79472E-E728-4012-8618-14E929AC1922}" srcOrd="4" destOrd="0" parTransId="{E6C5A71C-4B17-4AD1-B998-019C96C583DE}" sibTransId="{D3FDB867-9787-4B8F-B3AB-9D0ED127B526}"/>
    <dgm:cxn modelId="{BDF18F14-089C-4C21-AEE1-7DCC2883E0EE}" srcId="{8B79472E-E728-4012-8618-14E929AC1922}" destId="{74AB1676-BB52-4A4F-B5F0-203971B1B746}" srcOrd="2" destOrd="0" parTransId="{944E7100-EBF8-4A04-AEC9-BEABA91D4287}" sibTransId="{0A6DB991-089C-4697-8407-A21AE9EF4BF4}"/>
    <dgm:cxn modelId="{24ACB93A-23A3-4D8F-9A15-0371FD3133A4}" type="presOf" srcId="{DD831F8E-66A5-4B25-996A-560F44961ADF}" destId="{BEBE1B03-3055-4FFD-9013-A60EA2DBD113}" srcOrd="0" destOrd="0" presId="urn:microsoft.com/office/officeart/2005/8/layout/orgChart1"/>
    <dgm:cxn modelId="{7EFBBC59-D2E9-4CDB-848B-4B64B6963ECA}" type="presOf" srcId="{6EEDC962-3118-46C1-A459-6C83B7AEAE3F}" destId="{C1281EF6-2716-4099-AE8B-F2AF49D00521}" srcOrd="1" destOrd="0" presId="urn:microsoft.com/office/officeart/2005/8/layout/orgChart1"/>
    <dgm:cxn modelId="{AED8D53C-7FC4-41DB-8B0C-60B9591F1081}" srcId="{862767B8-E7D7-472F-8484-692733B1F9ED}" destId="{99C93E4E-71FE-47F9-ABC4-745B28E1667E}" srcOrd="5" destOrd="0" parTransId="{9CF10E6A-B313-4BB7-B5CD-8297843A03AF}" sibTransId="{C3D3C6D0-6AA2-48E2-8185-E48CC534C8BC}"/>
    <dgm:cxn modelId="{E0978B05-B7E3-4E7C-8302-ACCAC0558760}" type="presOf" srcId="{976DD999-BE3C-410D-901F-524E19D2EFD7}" destId="{5D911330-DDD9-4FEB-BFA7-69F36FC7F1F6}" srcOrd="1" destOrd="0" presId="urn:microsoft.com/office/officeart/2005/8/layout/orgChart1"/>
    <dgm:cxn modelId="{5453DEBB-E64E-432E-8B19-BCF1270B093F}" type="presOf" srcId="{74AB1676-BB52-4A4F-B5F0-203971B1B746}" destId="{126BF171-A31F-4B8B-9CCD-0D3994718FC6}" srcOrd="0" destOrd="0" presId="urn:microsoft.com/office/officeart/2005/8/layout/orgChart1"/>
    <dgm:cxn modelId="{710DA382-1E8B-4795-9D56-CB561BCB2569}" type="presOf" srcId="{B77A1DC5-7946-41F5-A81D-0EF14CE4081A}" destId="{361101DB-050D-4D10-8D88-FFCCFC3A90B9}" srcOrd="0" destOrd="0" presId="urn:microsoft.com/office/officeart/2005/8/layout/orgChart1"/>
    <dgm:cxn modelId="{5401A60E-4706-4217-8016-2945FE245595}" type="presOf" srcId="{D1F97430-BF5E-48D2-A752-2E858F87BE0D}" destId="{46C84131-3889-491D-BBFC-B10F5EC07D8D}" srcOrd="1" destOrd="0" presId="urn:microsoft.com/office/officeart/2005/8/layout/orgChart1"/>
    <dgm:cxn modelId="{61875B90-33BE-4A7D-8F97-25D5E3D49018}" type="presOf" srcId="{DBEFFEB1-DE7D-49B8-8856-EB47CF419B35}" destId="{9A622FC0-C29D-4280-875C-9725D88DF94B}" srcOrd="1" destOrd="0" presId="urn:microsoft.com/office/officeart/2005/8/layout/orgChart1"/>
    <dgm:cxn modelId="{AF81339F-F68F-47B4-8077-47104D21F611}" type="presOf" srcId="{4BEE4055-A312-460D-AC48-0409B85717D6}" destId="{FD5BC87B-FE30-439B-933C-AD0ED1E34AE7}" srcOrd="1" destOrd="0" presId="urn:microsoft.com/office/officeart/2005/8/layout/orgChart1"/>
    <dgm:cxn modelId="{78D34022-A578-470F-BD92-BCE273A12D74}" type="presOf" srcId="{1ED5FD12-9FD3-4BAB-90E0-D648998D2B2B}" destId="{F5927494-B9A7-4FF4-AB7E-576EAB113773}" srcOrd="1" destOrd="0" presId="urn:microsoft.com/office/officeart/2005/8/layout/orgChart1"/>
    <dgm:cxn modelId="{5C62A5F6-220A-4E40-9B88-FFB7FDA21F46}" type="presOf" srcId="{2C6EE391-7E2C-4D0D-9267-BAA618FBC538}" destId="{D539AB56-3932-4F3A-BDCA-80F3E0C4AC42}" srcOrd="1" destOrd="0" presId="urn:microsoft.com/office/officeart/2005/8/layout/orgChart1"/>
    <dgm:cxn modelId="{91ED2E12-FFA8-4C60-83AD-138B28342062}" type="presOf" srcId="{C6832B39-85DA-4C71-ABF4-311F9444CC18}" destId="{51E41E43-C646-4A3C-812E-4ADB25952BE9}" srcOrd="0" destOrd="0" presId="urn:microsoft.com/office/officeart/2005/8/layout/orgChart1"/>
    <dgm:cxn modelId="{42A34D41-5169-4AB9-A99F-FF6DE3EBC490}" type="presOf" srcId="{29F48509-DBA8-4B3F-828B-4925FECA2391}" destId="{8B2502A3-7126-4F8B-A4C7-31B86D7DD361}" srcOrd="1" destOrd="0" presId="urn:microsoft.com/office/officeart/2005/8/layout/orgChart1"/>
    <dgm:cxn modelId="{052803C9-F69C-4292-A108-A0F5AA051CA6}" srcId="{6EEDC962-3118-46C1-A459-6C83B7AEAE3F}" destId="{DBEFFEB1-DE7D-49B8-8856-EB47CF419B35}" srcOrd="2" destOrd="0" parTransId="{DAE832CB-B4AF-44F1-A81B-AC56F88F5458}" sibTransId="{590CE086-27AC-4AEF-A483-4F2744F6F1D0}"/>
    <dgm:cxn modelId="{B30A4EBB-76A7-4FDC-851E-427E433BAD6D}" type="presOf" srcId="{4BEE4055-A312-460D-AC48-0409B85717D6}" destId="{4606CB08-3A9F-40ED-92C3-BB92014BF39F}" srcOrd="0" destOrd="0" presId="urn:microsoft.com/office/officeart/2005/8/layout/orgChart1"/>
    <dgm:cxn modelId="{03948050-4F90-4B73-BBE7-427138B060B0}" srcId="{6EEDC962-3118-46C1-A459-6C83B7AEAE3F}" destId="{D1F97430-BF5E-48D2-A752-2E858F87BE0D}" srcOrd="1" destOrd="0" parTransId="{8EC2E262-637D-495D-A70C-585E7AFA4F7F}" sibTransId="{BEE2AB31-85B3-4C31-8D36-754E4D9F1BEC}"/>
    <dgm:cxn modelId="{CD4BB7C6-41BB-4F38-8CE9-939377ECDC96}" type="presOf" srcId="{E15FA9CE-28C9-4308-9FCD-3337BA97C35B}" destId="{3C15D8E9-2A42-441E-8DCB-3B3773446854}" srcOrd="1" destOrd="0" presId="urn:microsoft.com/office/officeart/2005/8/layout/orgChart1"/>
    <dgm:cxn modelId="{F0E4B65E-0C59-434B-8F02-1108879E2A7B}" type="presOf" srcId="{D8AF4F97-5DD6-44A8-B776-AD76BBBD51A2}" destId="{74B0D7BA-89F2-4CEA-BFC6-6463D06D20FE}" srcOrd="0" destOrd="0" presId="urn:microsoft.com/office/officeart/2005/8/layout/orgChart1"/>
    <dgm:cxn modelId="{AEEDB78F-174F-4113-8ED5-AB32664DD99F}" type="presOf" srcId="{29F48509-DBA8-4B3F-828B-4925FECA2391}" destId="{F851E17F-8DE8-4C12-9C91-BDA47A260369}" srcOrd="0" destOrd="0" presId="urn:microsoft.com/office/officeart/2005/8/layout/orgChart1"/>
    <dgm:cxn modelId="{4CDE37CF-D7F3-4194-96E2-CB3F917279DE}" type="presOf" srcId="{DD831F8E-66A5-4B25-996A-560F44961ADF}" destId="{9DC8B2F9-C9D9-4E87-9C32-E83F6F9E209F}" srcOrd="1" destOrd="0" presId="urn:microsoft.com/office/officeart/2005/8/layout/orgChart1"/>
    <dgm:cxn modelId="{A2FBA397-8F95-4041-9071-2BE5B26F9522}" srcId="{8B79472E-E728-4012-8618-14E929AC1922}" destId="{BDFD79A0-A46B-4098-801D-C7B48CEE6EF5}" srcOrd="1" destOrd="0" parTransId="{4471413C-18D8-41EA-9695-C9D24F4D77A6}" sibTransId="{D88314B5-3CD3-40C2-807E-C5C571D18AD4}"/>
    <dgm:cxn modelId="{6C7CF307-2F7B-4949-AA8C-4145C344B1AA}" srcId="{8B79472E-E728-4012-8618-14E929AC1922}" destId="{29F48509-DBA8-4B3F-828B-4925FECA2391}" srcOrd="0" destOrd="0" parTransId="{F95EBA3E-DABC-4059-B362-A3A5708C3E39}" sibTransId="{28469356-F3F3-4634-AE50-F9EFA3AADCFF}"/>
    <dgm:cxn modelId="{96ECA3A5-E051-4E81-983A-910540FF277B}" type="presOf" srcId="{F48EF794-EA5F-43BD-8845-31ADBD5765BB}" destId="{1F5F728E-23B8-4E6A-A901-3548327A83DE}" srcOrd="0" destOrd="0" presId="urn:microsoft.com/office/officeart/2005/8/layout/orgChart1"/>
    <dgm:cxn modelId="{F0A7CF6D-E3EC-4DAE-8029-449335A69735}" type="presOf" srcId="{4471413C-18D8-41EA-9695-C9D24F4D77A6}" destId="{E22019AB-300A-4C5F-9B1F-CB8AEAF86171}" srcOrd="0" destOrd="0" presId="urn:microsoft.com/office/officeart/2005/8/layout/orgChart1"/>
    <dgm:cxn modelId="{4E87A2E7-FE4F-4E92-B6EF-CA8A632D6246}" type="presOf" srcId="{33441AF6-B3F3-4B34-AD10-C5919B43448D}" destId="{EF42535C-5683-4FCA-ABA1-2A7EC46CBF1E}" srcOrd="0" destOrd="0" presId="urn:microsoft.com/office/officeart/2005/8/layout/orgChart1"/>
    <dgm:cxn modelId="{AC6957F3-6BAB-45A0-BA96-6A8DEE2F1B34}" srcId="{2C6EE391-7E2C-4D0D-9267-BAA618FBC538}" destId="{D1725B64-2CAF-48B7-A4B9-DE879E8CF4CC}" srcOrd="0" destOrd="0" parTransId="{B28171FE-913F-4400-ACE7-002C6670FC2C}" sibTransId="{24DEFCCA-EFF8-45E8-9C67-F494E13B9068}"/>
    <dgm:cxn modelId="{3B2640D1-F16A-41A9-86AA-BB97655C1FED}" type="presOf" srcId="{976DD999-BE3C-410D-901F-524E19D2EFD7}" destId="{77C7B766-883B-4751-BF88-8F8A9B47812C}" srcOrd="0" destOrd="0" presId="urn:microsoft.com/office/officeart/2005/8/layout/orgChart1"/>
    <dgm:cxn modelId="{06E7C3C0-33C9-4BAE-A929-CF7DC8FD4909}" type="presOf" srcId="{BDFD79A0-A46B-4098-801D-C7B48CEE6EF5}" destId="{71118CC4-F8A5-46E7-A3EF-A9B7BFDA25F0}" srcOrd="0" destOrd="0" presId="urn:microsoft.com/office/officeart/2005/8/layout/orgChart1"/>
    <dgm:cxn modelId="{83ECA8F3-78CB-4726-BB15-BC237C0774B4}" srcId="{6EEDC962-3118-46C1-A459-6C83B7AEAE3F}" destId="{4A676BEB-4459-47CD-86FC-C511E3D16536}" srcOrd="0" destOrd="0" parTransId="{1C6F6DE8-348E-48A5-A471-0C780C1F2B44}" sibTransId="{304FA088-9B11-49B6-AEB4-03BB9A7EB226}"/>
    <dgm:cxn modelId="{1CB6C645-FF85-4C00-9A8A-CA2080F3CA9B}" type="presOf" srcId="{BDFD79A0-A46B-4098-801D-C7B48CEE6EF5}" destId="{7E3682E7-796C-4E1B-ACF9-3810846D35CA}" srcOrd="1" destOrd="0" presId="urn:microsoft.com/office/officeart/2005/8/layout/orgChart1"/>
    <dgm:cxn modelId="{462D0819-5E1F-4045-A5EA-CF35C104D732}" type="presOf" srcId="{E6C5A71C-4B17-4AD1-B998-019C96C583DE}" destId="{78C9B8FF-D102-4520-B89A-93DC2E2583CB}" srcOrd="0" destOrd="0" presId="urn:microsoft.com/office/officeart/2005/8/layout/orgChart1"/>
    <dgm:cxn modelId="{873966E6-3B36-4305-AF6D-3712CF2C0BED}" type="presOf" srcId="{392B23E9-CC67-402A-BE7D-E68979974005}" destId="{324C955B-4D60-41B8-851A-E68FD059A0E3}" srcOrd="0" destOrd="0" presId="urn:microsoft.com/office/officeart/2005/8/layout/orgChart1"/>
    <dgm:cxn modelId="{7F362BCC-A1E4-418A-820F-AC7F2EB20662}" type="presOf" srcId="{28A88555-1860-42B7-8BEA-39A0CCBC70C2}" destId="{CAE3BA14-62A5-4197-A0B0-8B5F41EB04E4}" srcOrd="0" destOrd="0" presId="urn:microsoft.com/office/officeart/2005/8/layout/orgChart1"/>
    <dgm:cxn modelId="{2D610999-F907-4038-BE86-39D28CC37EC1}" type="presOf" srcId="{DAE832CB-B4AF-44F1-A81B-AC56F88F5458}" destId="{F97B341F-CC9D-47D2-8E94-F4EF56D6CDBA}" srcOrd="0" destOrd="0" presId="urn:microsoft.com/office/officeart/2005/8/layout/orgChart1"/>
    <dgm:cxn modelId="{207C421C-6E54-4EBF-A965-D3CC48FB07EB}" type="presOf" srcId="{5523C057-2BA6-4E95-A980-5044C08C525A}" destId="{39841D8D-22B9-4330-B10B-A0462A5744B9}" srcOrd="1" destOrd="0" presId="urn:microsoft.com/office/officeart/2005/8/layout/orgChart1"/>
    <dgm:cxn modelId="{34CDDC38-91B1-4219-A98E-1A29220EC237}" type="presOf" srcId="{99C93E4E-71FE-47F9-ABC4-745B28E1667E}" destId="{EA513D4A-DABD-47F3-A5DB-B70B7E28E2E4}" srcOrd="1" destOrd="0" presId="urn:microsoft.com/office/officeart/2005/8/layout/orgChart1"/>
    <dgm:cxn modelId="{A0B096E7-B3A3-4817-9C0B-36F44C1A24AF}" type="presOf" srcId="{8EC2E262-637D-495D-A70C-585E7AFA4F7F}" destId="{86B45D43-D6D7-4D12-8331-8AF4A56AE385}" srcOrd="0" destOrd="0" presId="urn:microsoft.com/office/officeart/2005/8/layout/orgChart1"/>
    <dgm:cxn modelId="{7214C8DE-6CF0-4732-884D-A7DFFC64E911}" type="presOf" srcId="{392B23E9-CC67-402A-BE7D-E68979974005}" destId="{3A9B8A3D-76C5-4E0D-B34A-193000BF5FF8}" srcOrd="1" destOrd="0" presId="urn:microsoft.com/office/officeart/2005/8/layout/orgChart1"/>
    <dgm:cxn modelId="{6EE35335-1D1D-499D-8769-E402F6EC2EE4}" type="presOf" srcId="{D1725B64-2CAF-48B7-A4B9-DE879E8CF4CC}" destId="{C0DAFA8A-A347-4856-9CC4-E513DF040EE6}" srcOrd="1" destOrd="0" presId="urn:microsoft.com/office/officeart/2005/8/layout/orgChart1"/>
    <dgm:cxn modelId="{F449D7C1-5F98-4529-8D17-2C9198A4D9CD}" type="presOf" srcId="{944E7100-EBF8-4A04-AEC9-BEABA91D4287}" destId="{06F51ED1-4555-4493-AA67-7E02B9EB8E72}" srcOrd="0" destOrd="0" presId="urn:microsoft.com/office/officeart/2005/8/layout/orgChart1"/>
    <dgm:cxn modelId="{4F1D256C-AE4D-49EF-9B64-0A0F1B48B27A}" type="presOf" srcId="{B77A1DC5-7946-41F5-A81D-0EF14CE4081A}" destId="{1E1A73DC-494B-4855-83C4-CB7068363D1A}" srcOrd="1" destOrd="0" presId="urn:microsoft.com/office/officeart/2005/8/layout/orgChart1"/>
    <dgm:cxn modelId="{37128A49-047C-4585-A5AB-BFFE0174BCDD}" type="presOf" srcId="{F95EBA3E-DABC-4059-B362-A3A5708C3E39}" destId="{FE832A9E-8444-49C2-A87F-F4C8E52FD275}" srcOrd="0" destOrd="0" presId="urn:microsoft.com/office/officeart/2005/8/layout/orgChart1"/>
    <dgm:cxn modelId="{92BFAFD2-0F77-43D6-B564-CE4D60634EE4}" type="presOf" srcId="{2C6EE391-7E2C-4D0D-9267-BAA618FBC538}" destId="{7398A4BB-FED4-4600-BAD3-D3852631DA93}" srcOrd="0" destOrd="0" presId="urn:microsoft.com/office/officeart/2005/8/layout/orgChart1"/>
    <dgm:cxn modelId="{FC0530ED-1B92-412D-81C3-C80245E4644A}" type="presOf" srcId="{190B152E-D9F8-440A-9600-44896804E861}" destId="{A2D84F07-A19B-4529-AECD-6CD256810AA8}" srcOrd="0" destOrd="0" presId="urn:microsoft.com/office/officeart/2005/8/layout/orgChart1"/>
    <dgm:cxn modelId="{76F40171-2D12-4E3D-BF79-979EF36B0552}" type="presParOf" srcId="{74B0D7BA-89F2-4CEA-BFC6-6463D06D20FE}" destId="{9E7643CF-743E-4C75-911A-DBF5C562D0F8}" srcOrd="0" destOrd="0" presId="urn:microsoft.com/office/officeart/2005/8/layout/orgChart1"/>
    <dgm:cxn modelId="{7F6BD7DE-5056-4543-A333-DDC3344AA84A}" type="presParOf" srcId="{9E7643CF-743E-4C75-911A-DBF5C562D0F8}" destId="{8EFE25EB-D24B-480C-9438-45C870CA306F}" srcOrd="0" destOrd="0" presId="urn:microsoft.com/office/officeart/2005/8/layout/orgChart1"/>
    <dgm:cxn modelId="{DC0DD23E-506D-486D-82E2-47C37F295D8D}" type="presParOf" srcId="{8EFE25EB-D24B-480C-9438-45C870CA306F}" destId="{13CDDEDD-BA9F-4FAD-80C9-34A7FD566EE2}" srcOrd="0" destOrd="0" presId="urn:microsoft.com/office/officeart/2005/8/layout/orgChart1"/>
    <dgm:cxn modelId="{87ECB948-B60B-4DC0-AAC6-2B1C20584FF4}" type="presParOf" srcId="{8EFE25EB-D24B-480C-9438-45C870CA306F}" destId="{3C15D8E9-2A42-441E-8DCB-3B3773446854}" srcOrd="1" destOrd="0" presId="urn:microsoft.com/office/officeart/2005/8/layout/orgChart1"/>
    <dgm:cxn modelId="{7BB995FC-8769-44A0-AB83-0A2A31C9811E}" type="presParOf" srcId="{9E7643CF-743E-4C75-911A-DBF5C562D0F8}" destId="{2BB8E97D-64B9-4BF3-8BDF-05496E95D223}" srcOrd="1" destOrd="0" presId="urn:microsoft.com/office/officeart/2005/8/layout/orgChart1"/>
    <dgm:cxn modelId="{E3C392EB-6B29-4BC1-A6BB-2BB7F2965554}" type="presParOf" srcId="{2BB8E97D-64B9-4BF3-8BDF-05496E95D223}" destId="{EF42535C-5683-4FCA-ABA1-2A7EC46CBF1E}" srcOrd="0" destOrd="0" presId="urn:microsoft.com/office/officeart/2005/8/layout/orgChart1"/>
    <dgm:cxn modelId="{8EA3CD5C-621F-4241-BB28-E13252032BD7}" type="presParOf" srcId="{2BB8E97D-64B9-4BF3-8BDF-05496E95D223}" destId="{E8C7DA1D-4D0B-47EC-A8B4-33E103D2A10E}" srcOrd="1" destOrd="0" presId="urn:microsoft.com/office/officeart/2005/8/layout/orgChart1"/>
    <dgm:cxn modelId="{B9015B84-4C78-48F8-BC29-8B8B8455C7B3}" type="presParOf" srcId="{E8C7DA1D-4D0B-47EC-A8B4-33E103D2A10E}" destId="{AEAFC452-6B87-415D-8603-17EDDDF63D58}" srcOrd="0" destOrd="0" presId="urn:microsoft.com/office/officeart/2005/8/layout/orgChart1"/>
    <dgm:cxn modelId="{B1320024-AB8D-4102-A441-1FDE378DBDE1}" type="presParOf" srcId="{AEAFC452-6B87-415D-8603-17EDDDF63D58}" destId="{7EE48501-0C30-4D3C-9EDA-06FF7C0323BA}" srcOrd="0" destOrd="0" presId="urn:microsoft.com/office/officeart/2005/8/layout/orgChart1"/>
    <dgm:cxn modelId="{953251C9-6DAA-44D4-82FF-4A65A9E662CE}" type="presParOf" srcId="{AEAFC452-6B87-415D-8603-17EDDDF63D58}" destId="{C41F1466-5AAD-4491-8B83-2C28F169BD82}" srcOrd="1" destOrd="0" presId="urn:microsoft.com/office/officeart/2005/8/layout/orgChart1"/>
    <dgm:cxn modelId="{20CC0576-AA8C-49E3-93BF-B1D5F6C603BE}" type="presParOf" srcId="{E8C7DA1D-4D0B-47EC-A8B4-33E103D2A10E}" destId="{3D47E67F-E238-4566-89D8-AF97C11F1B18}" srcOrd="1" destOrd="0" presId="urn:microsoft.com/office/officeart/2005/8/layout/orgChart1"/>
    <dgm:cxn modelId="{1EF815C4-FA31-404E-8AC4-1CF157B16119}" type="presParOf" srcId="{3D47E67F-E238-4566-89D8-AF97C11F1B18}" destId="{9A3CA70B-540C-43AA-9F22-77A25CCF0EF0}" srcOrd="0" destOrd="0" presId="urn:microsoft.com/office/officeart/2005/8/layout/orgChart1"/>
    <dgm:cxn modelId="{2719D8B2-0287-4CA4-8596-25EC8C934ADB}" type="presParOf" srcId="{3D47E67F-E238-4566-89D8-AF97C11F1B18}" destId="{3DE76417-4993-4E26-A2B6-F27C51707E96}" srcOrd="1" destOrd="0" presId="urn:microsoft.com/office/officeart/2005/8/layout/orgChart1"/>
    <dgm:cxn modelId="{119FDD24-6686-40C5-B521-9AA804FB145A}" type="presParOf" srcId="{3DE76417-4993-4E26-A2B6-F27C51707E96}" destId="{E1EB313B-1E06-4D8F-A7B1-9AF8AA121EDF}" srcOrd="0" destOrd="0" presId="urn:microsoft.com/office/officeart/2005/8/layout/orgChart1"/>
    <dgm:cxn modelId="{06874A15-8D85-47C6-90A1-5DE77805337D}" type="presParOf" srcId="{E1EB313B-1E06-4D8F-A7B1-9AF8AA121EDF}" destId="{7398A4BB-FED4-4600-BAD3-D3852631DA93}" srcOrd="0" destOrd="0" presId="urn:microsoft.com/office/officeart/2005/8/layout/orgChart1"/>
    <dgm:cxn modelId="{1CB438E5-1567-4243-8853-C6FD9D5D8786}" type="presParOf" srcId="{E1EB313B-1E06-4D8F-A7B1-9AF8AA121EDF}" destId="{D539AB56-3932-4F3A-BDCA-80F3E0C4AC42}" srcOrd="1" destOrd="0" presId="urn:microsoft.com/office/officeart/2005/8/layout/orgChart1"/>
    <dgm:cxn modelId="{CA80E95E-705D-40A4-B4BD-7A550C7454EA}" type="presParOf" srcId="{3DE76417-4993-4E26-A2B6-F27C51707E96}" destId="{162CD918-6582-46EF-9D42-FD788C88A218}" srcOrd="1" destOrd="0" presId="urn:microsoft.com/office/officeart/2005/8/layout/orgChart1"/>
    <dgm:cxn modelId="{86EB86AB-8476-4EF9-BCC4-7C3612D5CA46}" type="presParOf" srcId="{162CD918-6582-46EF-9D42-FD788C88A218}" destId="{5195F001-DD5B-4C26-8F6D-467DD7DA44CC}" srcOrd="0" destOrd="0" presId="urn:microsoft.com/office/officeart/2005/8/layout/orgChart1"/>
    <dgm:cxn modelId="{46F7342C-4797-4CF0-A235-95959A292079}" type="presParOf" srcId="{162CD918-6582-46EF-9D42-FD788C88A218}" destId="{9713A5AD-E076-4E35-8EB5-289FAA1E1AA6}" srcOrd="1" destOrd="0" presId="urn:microsoft.com/office/officeart/2005/8/layout/orgChart1"/>
    <dgm:cxn modelId="{F8681CE5-66A1-4894-9DB0-9DF7654F7F06}" type="presParOf" srcId="{9713A5AD-E076-4E35-8EB5-289FAA1E1AA6}" destId="{2D2A74A2-7CB7-42E4-848F-862411D57AE6}" srcOrd="0" destOrd="0" presId="urn:microsoft.com/office/officeart/2005/8/layout/orgChart1"/>
    <dgm:cxn modelId="{96C3FCBD-AA84-4005-9138-0394773C08C3}" type="presParOf" srcId="{2D2A74A2-7CB7-42E4-848F-862411D57AE6}" destId="{7A043CA8-DB6A-4234-ADEB-04E7BC7C82AA}" srcOrd="0" destOrd="0" presId="urn:microsoft.com/office/officeart/2005/8/layout/orgChart1"/>
    <dgm:cxn modelId="{575BD9F4-CE72-40D6-BDE3-50C6B9CB7123}" type="presParOf" srcId="{2D2A74A2-7CB7-42E4-848F-862411D57AE6}" destId="{C0DAFA8A-A347-4856-9CC4-E513DF040EE6}" srcOrd="1" destOrd="0" presId="urn:microsoft.com/office/officeart/2005/8/layout/orgChart1"/>
    <dgm:cxn modelId="{A992CDB1-34D7-4EDA-93FE-C05F644CF5FC}" type="presParOf" srcId="{9713A5AD-E076-4E35-8EB5-289FAA1E1AA6}" destId="{D9369C67-E39D-49DA-BF22-79A67400415A}" srcOrd="1" destOrd="0" presId="urn:microsoft.com/office/officeart/2005/8/layout/orgChart1"/>
    <dgm:cxn modelId="{12D356D8-9FF5-486A-B372-0D55D8B8FBA0}" type="presParOf" srcId="{9713A5AD-E076-4E35-8EB5-289FAA1E1AA6}" destId="{C1FDBB0E-2708-4EB6-8CE6-D794630906C8}" srcOrd="2" destOrd="0" presId="urn:microsoft.com/office/officeart/2005/8/layout/orgChart1"/>
    <dgm:cxn modelId="{F1A267EC-6CD7-434A-BC7A-4190FE45FB7A}" type="presParOf" srcId="{3DE76417-4993-4E26-A2B6-F27C51707E96}" destId="{55BA6217-BFBE-433F-890A-930B33C90AF4}" srcOrd="2" destOrd="0" presId="urn:microsoft.com/office/officeart/2005/8/layout/orgChart1"/>
    <dgm:cxn modelId="{26A6597E-9027-4E68-B774-C8DC186F25AE}" type="presParOf" srcId="{3D47E67F-E238-4566-89D8-AF97C11F1B18}" destId="{CAE3BA14-62A5-4197-A0B0-8B5F41EB04E4}" srcOrd="2" destOrd="0" presId="urn:microsoft.com/office/officeart/2005/8/layout/orgChart1"/>
    <dgm:cxn modelId="{1E2C29C1-EBCE-44D5-B5B0-A4C91F73E28B}" type="presParOf" srcId="{3D47E67F-E238-4566-89D8-AF97C11F1B18}" destId="{9F9B1D38-12FA-4027-9003-9FF446F1A094}" srcOrd="3" destOrd="0" presId="urn:microsoft.com/office/officeart/2005/8/layout/orgChart1"/>
    <dgm:cxn modelId="{65760049-B09F-4145-8FC7-B769D868D978}" type="presParOf" srcId="{9F9B1D38-12FA-4027-9003-9FF446F1A094}" destId="{8021DE82-92D3-4D7F-912B-E637C0AB3A2E}" srcOrd="0" destOrd="0" presId="urn:microsoft.com/office/officeart/2005/8/layout/orgChart1"/>
    <dgm:cxn modelId="{D89BE895-C288-46B8-BD76-767289F86C49}" type="presParOf" srcId="{8021DE82-92D3-4D7F-912B-E637C0AB3A2E}" destId="{ADE782FB-EBEF-4879-B452-22B5562F7308}" srcOrd="0" destOrd="0" presId="urn:microsoft.com/office/officeart/2005/8/layout/orgChart1"/>
    <dgm:cxn modelId="{D01E2A7E-9E92-4DD8-A716-3999FB68DC35}" type="presParOf" srcId="{8021DE82-92D3-4D7F-912B-E637C0AB3A2E}" destId="{C1281EF6-2716-4099-AE8B-F2AF49D00521}" srcOrd="1" destOrd="0" presId="urn:microsoft.com/office/officeart/2005/8/layout/orgChart1"/>
    <dgm:cxn modelId="{8E415D09-26D0-46BC-90FC-3079B3B432B9}" type="presParOf" srcId="{9F9B1D38-12FA-4027-9003-9FF446F1A094}" destId="{A432AD09-205D-4890-848F-220FEAEB0FC4}" srcOrd="1" destOrd="0" presId="urn:microsoft.com/office/officeart/2005/8/layout/orgChart1"/>
    <dgm:cxn modelId="{93415424-A530-42F2-8839-AE8C7B628883}" type="presParOf" srcId="{A432AD09-205D-4890-848F-220FEAEB0FC4}" destId="{1DBF1FBC-1D66-47B0-8BE0-068E52AB5303}" srcOrd="0" destOrd="0" presId="urn:microsoft.com/office/officeart/2005/8/layout/orgChart1"/>
    <dgm:cxn modelId="{3585045D-5DCB-4CF6-A5A1-0A238EAC1F10}" type="presParOf" srcId="{A432AD09-205D-4890-848F-220FEAEB0FC4}" destId="{5D080446-ADAC-427B-8FC5-3DBB5C64B7BE}" srcOrd="1" destOrd="0" presId="urn:microsoft.com/office/officeart/2005/8/layout/orgChart1"/>
    <dgm:cxn modelId="{166A48F9-944D-4634-9418-4FFBDCD6BF16}" type="presParOf" srcId="{5D080446-ADAC-427B-8FC5-3DBB5C64B7BE}" destId="{764A7FD4-2EDF-4DB5-8C37-4B54F4C302C5}" srcOrd="0" destOrd="0" presId="urn:microsoft.com/office/officeart/2005/8/layout/orgChart1"/>
    <dgm:cxn modelId="{0915614D-3035-47E3-8FD2-B0DB9F152C6E}" type="presParOf" srcId="{764A7FD4-2EDF-4DB5-8C37-4B54F4C302C5}" destId="{5B9F2A29-E0E2-485E-8163-78C60B8DFAB1}" srcOrd="0" destOrd="0" presId="urn:microsoft.com/office/officeart/2005/8/layout/orgChart1"/>
    <dgm:cxn modelId="{15CA998C-9692-42A2-8E24-51639E0B75C5}" type="presParOf" srcId="{764A7FD4-2EDF-4DB5-8C37-4B54F4C302C5}" destId="{6C635E21-822F-4C80-A2D1-A1AC0993E356}" srcOrd="1" destOrd="0" presId="urn:microsoft.com/office/officeart/2005/8/layout/orgChart1"/>
    <dgm:cxn modelId="{59F612BC-2769-4826-B6DD-54C6797D38BB}" type="presParOf" srcId="{5D080446-ADAC-427B-8FC5-3DBB5C64B7BE}" destId="{C86D521C-CFB0-4888-BC5A-440E913AA92C}" srcOrd="1" destOrd="0" presId="urn:microsoft.com/office/officeart/2005/8/layout/orgChart1"/>
    <dgm:cxn modelId="{55FEDAD7-65FA-43A7-8E30-2A08FE488096}" type="presParOf" srcId="{5D080446-ADAC-427B-8FC5-3DBB5C64B7BE}" destId="{997D8A2C-FCE1-434C-8F35-C145C2E55F3C}" srcOrd="2" destOrd="0" presId="urn:microsoft.com/office/officeart/2005/8/layout/orgChart1"/>
    <dgm:cxn modelId="{3DCCA33D-DEA4-40C4-8439-1BA0C700F1D0}" type="presParOf" srcId="{A432AD09-205D-4890-848F-220FEAEB0FC4}" destId="{86B45D43-D6D7-4D12-8331-8AF4A56AE385}" srcOrd="2" destOrd="0" presId="urn:microsoft.com/office/officeart/2005/8/layout/orgChart1"/>
    <dgm:cxn modelId="{DD538894-2119-4571-85AB-31910DEAF407}" type="presParOf" srcId="{A432AD09-205D-4890-848F-220FEAEB0FC4}" destId="{E9E110ED-68E6-4600-9B03-9265F0F218F2}" srcOrd="3" destOrd="0" presId="urn:microsoft.com/office/officeart/2005/8/layout/orgChart1"/>
    <dgm:cxn modelId="{B799945F-B058-4D9B-99E3-3A16C94C8687}" type="presParOf" srcId="{E9E110ED-68E6-4600-9B03-9265F0F218F2}" destId="{29106EEE-A535-4AD1-8223-ECA34010BA7D}" srcOrd="0" destOrd="0" presId="urn:microsoft.com/office/officeart/2005/8/layout/orgChart1"/>
    <dgm:cxn modelId="{DE5469E0-3A3C-487B-A08F-B75D068DD477}" type="presParOf" srcId="{29106EEE-A535-4AD1-8223-ECA34010BA7D}" destId="{7DEE5467-5440-4AA1-906B-9E755F960C0F}" srcOrd="0" destOrd="0" presId="urn:microsoft.com/office/officeart/2005/8/layout/orgChart1"/>
    <dgm:cxn modelId="{13FEECDC-88B5-41AC-89C6-2E540AD25C73}" type="presParOf" srcId="{29106EEE-A535-4AD1-8223-ECA34010BA7D}" destId="{46C84131-3889-491D-BBFC-B10F5EC07D8D}" srcOrd="1" destOrd="0" presId="urn:microsoft.com/office/officeart/2005/8/layout/orgChart1"/>
    <dgm:cxn modelId="{A2A81215-7306-4967-BCA7-64B03AC6062E}" type="presParOf" srcId="{E9E110ED-68E6-4600-9B03-9265F0F218F2}" destId="{C611B2A2-D26F-4FF9-9275-2CFDFB1C79CB}" srcOrd="1" destOrd="0" presId="urn:microsoft.com/office/officeart/2005/8/layout/orgChart1"/>
    <dgm:cxn modelId="{AC0EBD9B-F3F5-4C15-82BA-B530F32AE165}" type="presParOf" srcId="{E9E110ED-68E6-4600-9B03-9265F0F218F2}" destId="{6A751871-5FFF-4F2C-A6F0-1B620EA9B6A6}" srcOrd="2" destOrd="0" presId="urn:microsoft.com/office/officeart/2005/8/layout/orgChart1"/>
    <dgm:cxn modelId="{A53CFD50-5084-409F-89F3-6EA32F8AE339}" type="presParOf" srcId="{A432AD09-205D-4890-848F-220FEAEB0FC4}" destId="{F97B341F-CC9D-47D2-8E94-F4EF56D6CDBA}" srcOrd="4" destOrd="0" presId="urn:microsoft.com/office/officeart/2005/8/layout/orgChart1"/>
    <dgm:cxn modelId="{9FBEA990-2639-4CF2-B74C-0ABEA2600CDB}" type="presParOf" srcId="{A432AD09-205D-4890-848F-220FEAEB0FC4}" destId="{D6D2D98E-A360-4547-9155-AA8509732863}" srcOrd="5" destOrd="0" presId="urn:microsoft.com/office/officeart/2005/8/layout/orgChart1"/>
    <dgm:cxn modelId="{C4F91C18-B08F-4049-B49C-3943808ADA90}" type="presParOf" srcId="{D6D2D98E-A360-4547-9155-AA8509732863}" destId="{A0A83BCF-74F0-411E-A155-D73CE43BB5AE}" srcOrd="0" destOrd="0" presId="urn:microsoft.com/office/officeart/2005/8/layout/orgChart1"/>
    <dgm:cxn modelId="{C969761F-C3BE-4EE1-B270-792A73F5DF3E}" type="presParOf" srcId="{A0A83BCF-74F0-411E-A155-D73CE43BB5AE}" destId="{D04BD307-29F3-48D6-88CB-36A7EBAA9DD0}" srcOrd="0" destOrd="0" presId="urn:microsoft.com/office/officeart/2005/8/layout/orgChart1"/>
    <dgm:cxn modelId="{0BD30465-C418-4940-8D08-3FCC799521F8}" type="presParOf" srcId="{A0A83BCF-74F0-411E-A155-D73CE43BB5AE}" destId="{9A622FC0-C29D-4280-875C-9725D88DF94B}" srcOrd="1" destOrd="0" presId="urn:microsoft.com/office/officeart/2005/8/layout/orgChart1"/>
    <dgm:cxn modelId="{FC407135-6907-43DF-A281-5514DEAD8347}" type="presParOf" srcId="{D6D2D98E-A360-4547-9155-AA8509732863}" destId="{C29106E3-F2FB-4F48-BA45-1E6F829D60F1}" srcOrd="1" destOrd="0" presId="urn:microsoft.com/office/officeart/2005/8/layout/orgChart1"/>
    <dgm:cxn modelId="{4649C2B8-03A3-44B0-848D-544437C4FC55}" type="presParOf" srcId="{D6D2D98E-A360-4547-9155-AA8509732863}" destId="{9FEECE3E-4AAD-450F-BCE0-7CA63843B62E}" srcOrd="2" destOrd="0" presId="urn:microsoft.com/office/officeart/2005/8/layout/orgChart1"/>
    <dgm:cxn modelId="{239F0012-0E6A-40C2-9515-692B7386DE16}" type="presParOf" srcId="{A432AD09-205D-4890-848F-220FEAEB0FC4}" destId="{09581FCD-29D0-40C7-96CF-FF334FDFADAA}" srcOrd="6" destOrd="0" presId="urn:microsoft.com/office/officeart/2005/8/layout/orgChart1"/>
    <dgm:cxn modelId="{EF748894-821B-4B27-9D0D-BEE0CA061F99}" type="presParOf" srcId="{A432AD09-205D-4890-848F-220FEAEB0FC4}" destId="{869B463C-1BD0-4269-BD47-1BE8F6275E1C}" srcOrd="7" destOrd="0" presId="urn:microsoft.com/office/officeart/2005/8/layout/orgChart1"/>
    <dgm:cxn modelId="{C129E09F-30BA-404D-9204-4C6CCAD991FB}" type="presParOf" srcId="{869B463C-1BD0-4269-BD47-1BE8F6275E1C}" destId="{499C4DE7-18E5-40A3-B64F-C0F209E6DCA5}" srcOrd="0" destOrd="0" presId="urn:microsoft.com/office/officeart/2005/8/layout/orgChart1"/>
    <dgm:cxn modelId="{260AC86F-584F-4E7C-A9CD-DB2551A23774}" type="presParOf" srcId="{499C4DE7-18E5-40A3-B64F-C0F209E6DCA5}" destId="{1D0B9A49-C603-4BFE-8C61-48802432C593}" srcOrd="0" destOrd="0" presId="urn:microsoft.com/office/officeart/2005/8/layout/orgChart1"/>
    <dgm:cxn modelId="{8939B8BB-2F9F-48BE-8772-0168A475E48F}" type="presParOf" srcId="{499C4DE7-18E5-40A3-B64F-C0F209E6DCA5}" destId="{8F293C61-347E-4B67-8625-24433FDBF219}" srcOrd="1" destOrd="0" presId="urn:microsoft.com/office/officeart/2005/8/layout/orgChart1"/>
    <dgm:cxn modelId="{474889A8-7B4C-493A-B234-251BF507C2DB}" type="presParOf" srcId="{869B463C-1BD0-4269-BD47-1BE8F6275E1C}" destId="{1315FA45-BA15-488F-8059-BDB697743517}" srcOrd="1" destOrd="0" presId="urn:microsoft.com/office/officeart/2005/8/layout/orgChart1"/>
    <dgm:cxn modelId="{ED2E05AB-9C59-4EF1-AC35-9CFDA7396BA3}" type="presParOf" srcId="{869B463C-1BD0-4269-BD47-1BE8F6275E1C}" destId="{DEFCC767-85B5-4B75-98C0-895C8C09AF6A}" srcOrd="2" destOrd="0" presId="urn:microsoft.com/office/officeart/2005/8/layout/orgChart1"/>
    <dgm:cxn modelId="{247877B3-7DC2-43D6-9D5C-8D384A821C32}" type="presParOf" srcId="{9F9B1D38-12FA-4027-9003-9FF446F1A094}" destId="{16698014-C644-44B5-8F30-57FB1AA21BC8}" srcOrd="2" destOrd="0" presId="urn:microsoft.com/office/officeart/2005/8/layout/orgChart1"/>
    <dgm:cxn modelId="{B694DD16-1C95-47FF-9593-E1634A01D103}" type="presParOf" srcId="{3D47E67F-E238-4566-89D8-AF97C11F1B18}" destId="{5EDD180F-8EEF-49B4-BBAA-81C9F3ECC803}" srcOrd="4" destOrd="0" presId="urn:microsoft.com/office/officeart/2005/8/layout/orgChart1"/>
    <dgm:cxn modelId="{7DFE6831-4C80-445A-812F-37ACD79173FE}" type="presParOf" srcId="{3D47E67F-E238-4566-89D8-AF97C11F1B18}" destId="{AFA0321B-2EFA-4824-B224-496B5FB207BF}" srcOrd="5" destOrd="0" presId="urn:microsoft.com/office/officeart/2005/8/layout/orgChart1"/>
    <dgm:cxn modelId="{018286D2-EBFC-493C-BFFB-52CC9B52643F}" type="presParOf" srcId="{AFA0321B-2EFA-4824-B224-496B5FB207BF}" destId="{A16BAC47-A079-460D-BC8E-D19B1577CE00}" srcOrd="0" destOrd="0" presId="urn:microsoft.com/office/officeart/2005/8/layout/orgChart1"/>
    <dgm:cxn modelId="{427EFBD4-F8CC-407C-9F85-1F3C55712729}" type="presParOf" srcId="{A16BAC47-A079-460D-BC8E-D19B1577CE00}" destId="{77C7B766-883B-4751-BF88-8F8A9B47812C}" srcOrd="0" destOrd="0" presId="urn:microsoft.com/office/officeart/2005/8/layout/orgChart1"/>
    <dgm:cxn modelId="{5AB63AB9-92BF-43BE-B371-B1723BCE5FE3}" type="presParOf" srcId="{A16BAC47-A079-460D-BC8E-D19B1577CE00}" destId="{5D911330-DDD9-4FEB-BFA7-69F36FC7F1F6}" srcOrd="1" destOrd="0" presId="urn:microsoft.com/office/officeart/2005/8/layout/orgChart1"/>
    <dgm:cxn modelId="{2AF31B1C-8504-4AC1-9DA0-392F3BD1A518}" type="presParOf" srcId="{AFA0321B-2EFA-4824-B224-496B5FB207BF}" destId="{AFE3BF5C-D103-4388-8BE2-BCB21C9EE2EF}" srcOrd="1" destOrd="0" presId="urn:microsoft.com/office/officeart/2005/8/layout/orgChart1"/>
    <dgm:cxn modelId="{EA1D0CE5-DFC6-4312-800A-A379163E560A}" type="presParOf" srcId="{AFE3BF5C-D103-4388-8BE2-BCB21C9EE2EF}" destId="{A2D84F07-A19B-4529-AECD-6CD256810AA8}" srcOrd="0" destOrd="0" presId="urn:microsoft.com/office/officeart/2005/8/layout/orgChart1"/>
    <dgm:cxn modelId="{17394C76-297F-49C7-815B-3DB9F798BA08}" type="presParOf" srcId="{AFE3BF5C-D103-4388-8BE2-BCB21C9EE2EF}" destId="{24BB9C26-97E9-4387-8609-045D66CB4CAC}" srcOrd="1" destOrd="0" presId="urn:microsoft.com/office/officeart/2005/8/layout/orgChart1"/>
    <dgm:cxn modelId="{FB999C72-9019-489F-AB10-CD611ABE48D6}" type="presParOf" srcId="{24BB9C26-97E9-4387-8609-045D66CB4CAC}" destId="{B67EDDA6-F80C-4315-88C0-66A4E9E7741F}" srcOrd="0" destOrd="0" presId="urn:microsoft.com/office/officeart/2005/8/layout/orgChart1"/>
    <dgm:cxn modelId="{309D4D2B-3796-48FC-96D6-0B98FBE11CCA}" type="presParOf" srcId="{B67EDDA6-F80C-4315-88C0-66A4E9E7741F}" destId="{798B4EBB-D660-4074-B479-63175B545B3D}" srcOrd="0" destOrd="0" presId="urn:microsoft.com/office/officeart/2005/8/layout/orgChart1"/>
    <dgm:cxn modelId="{B8728B24-E576-4423-A531-01AC4C8D782E}" type="presParOf" srcId="{B67EDDA6-F80C-4315-88C0-66A4E9E7741F}" destId="{F5927494-B9A7-4FF4-AB7E-576EAB113773}" srcOrd="1" destOrd="0" presId="urn:microsoft.com/office/officeart/2005/8/layout/orgChart1"/>
    <dgm:cxn modelId="{7660F923-0D08-4F2A-B490-EAA79FA773A9}" type="presParOf" srcId="{24BB9C26-97E9-4387-8609-045D66CB4CAC}" destId="{2D10AEE6-3755-4BC6-B7DC-33F0112C2FFA}" srcOrd="1" destOrd="0" presId="urn:microsoft.com/office/officeart/2005/8/layout/orgChart1"/>
    <dgm:cxn modelId="{C31A1E8D-3A85-43C4-95D6-D75F6F6CFBAF}" type="presParOf" srcId="{24BB9C26-97E9-4387-8609-045D66CB4CAC}" destId="{499F1D35-AA7C-451B-89A2-8AAD69AA4B58}" srcOrd="2" destOrd="0" presId="urn:microsoft.com/office/officeart/2005/8/layout/orgChart1"/>
    <dgm:cxn modelId="{2F569751-B172-41DE-8258-90C15CCF80F7}" type="presParOf" srcId="{AFA0321B-2EFA-4824-B224-496B5FB207BF}" destId="{835352C9-1554-4214-96E9-D25D990D2AC6}" srcOrd="2" destOrd="0" presId="urn:microsoft.com/office/officeart/2005/8/layout/orgChart1"/>
    <dgm:cxn modelId="{55163420-42A3-4C9A-8BDD-25E2BCEE4D31}" type="presParOf" srcId="{3D47E67F-E238-4566-89D8-AF97C11F1B18}" destId="{1F5F728E-23B8-4E6A-A901-3548327A83DE}" srcOrd="6" destOrd="0" presId="urn:microsoft.com/office/officeart/2005/8/layout/orgChart1"/>
    <dgm:cxn modelId="{9D4BC30B-4079-468F-80C2-BF79AA133078}" type="presParOf" srcId="{3D47E67F-E238-4566-89D8-AF97C11F1B18}" destId="{E080D554-DF9F-43F1-8764-574E303CC417}" srcOrd="7" destOrd="0" presId="urn:microsoft.com/office/officeart/2005/8/layout/orgChart1"/>
    <dgm:cxn modelId="{47146DBE-F5E9-40D8-BF0C-0A7797127C14}" type="presParOf" srcId="{E080D554-DF9F-43F1-8764-574E303CC417}" destId="{86E163CC-7156-4050-BA57-74AB8C9B5380}" srcOrd="0" destOrd="0" presId="urn:microsoft.com/office/officeart/2005/8/layout/orgChart1"/>
    <dgm:cxn modelId="{F00B2F31-9807-4847-A53A-092E0D6BCFE1}" type="presParOf" srcId="{86E163CC-7156-4050-BA57-74AB8C9B5380}" destId="{4606CB08-3A9F-40ED-92C3-BB92014BF39F}" srcOrd="0" destOrd="0" presId="urn:microsoft.com/office/officeart/2005/8/layout/orgChart1"/>
    <dgm:cxn modelId="{99562CF9-2745-462E-9714-E61407A749E9}" type="presParOf" srcId="{86E163CC-7156-4050-BA57-74AB8C9B5380}" destId="{FD5BC87B-FE30-439B-933C-AD0ED1E34AE7}" srcOrd="1" destOrd="0" presId="urn:microsoft.com/office/officeart/2005/8/layout/orgChart1"/>
    <dgm:cxn modelId="{3DB392A6-CADA-4528-8C2E-DF411872BAFC}" type="presParOf" srcId="{E080D554-DF9F-43F1-8764-574E303CC417}" destId="{8C548D35-9070-414D-92B7-12F7B7EE2B34}" srcOrd="1" destOrd="0" presId="urn:microsoft.com/office/officeart/2005/8/layout/orgChart1"/>
    <dgm:cxn modelId="{5B4DCB14-2C59-4A1A-976F-9F2C3304B681}" type="presParOf" srcId="{8C548D35-9070-414D-92B7-12F7B7EE2B34}" destId="{D3B68CA5-29B8-4FA5-8AC6-8D06B48B3C33}" srcOrd="0" destOrd="0" presId="urn:microsoft.com/office/officeart/2005/8/layout/orgChart1"/>
    <dgm:cxn modelId="{268EACC9-3FAB-4730-8F91-E9E54B4B5EB1}" type="presParOf" srcId="{8C548D35-9070-414D-92B7-12F7B7EE2B34}" destId="{C00844DC-A083-49B1-8B52-8DFD03730B4C}" srcOrd="1" destOrd="0" presId="urn:microsoft.com/office/officeart/2005/8/layout/orgChart1"/>
    <dgm:cxn modelId="{90B15501-01BB-49AF-9933-0488C37FE3BF}" type="presParOf" srcId="{C00844DC-A083-49B1-8B52-8DFD03730B4C}" destId="{85252234-3997-4FC0-9451-E69CC6D7315C}" srcOrd="0" destOrd="0" presId="urn:microsoft.com/office/officeart/2005/8/layout/orgChart1"/>
    <dgm:cxn modelId="{09E3DC5F-D39C-4618-AAEB-FFB6DD78ACBB}" type="presParOf" srcId="{85252234-3997-4FC0-9451-E69CC6D7315C}" destId="{324C955B-4D60-41B8-851A-E68FD059A0E3}" srcOrd="0" destOrd="0" presId="urn:microsoft.com/office/officeart/2005/8/layout/orgChart1"/>
    <dgm:cxn modelId="{058AA784-8C1F-4677-914A-EF29BECEB63C}" type="presParOf" srcId="{85252234-3997-4FC0-9451-E69CC6D7315C}" destId="{3A9B8A3D-76C5-4E0D-B34A-193000BF5FF8}" srcOrd="1" destOrd="0" presId="urn:microsoft.com/office/officeart/2005/8/layout/orgChart1"/>
    <dgm:cxn modelId="{E7EEFFF7-8989-4309-B299-AA2D09F541BA}" type="presParOf" srcId="{C00844DC-A083-49B1-8B52-8DFD03730B4C}" destId="{072253DF-02CA-4953-BA18-499F95B3E0D6}" srcOrd="1" destOrd="0" presId="urn:microsoft.com/office/officeart/2005/8/layout/orgChart1"/>
    <dgm:cxn modelId="{2F75081B-DC32-44C7-ACED-8CC6587DD670}" type="presParOf" srcId="{C00844DC-A083-49B1-8B52-8DFD03730B4C}" destId="{4505EB6A-0AC9-4539-9A78-761572544985}" srcOrd="2" destOrd="0" presId="urn:microsoft.com/office/officeart/2005/8/layout/orgChart1"/>
    <dgm:cxn modelId="{C00E68FD-EBB4-4170-BCD2-DDA2C1C57D73}" type="presParOf" srcId="{E080D554-DF9F-43F1-8764-574E303CC417}" destId="{3392EBF1-B51F-41A2-8361-175AF3879BB4}" srcOrd="2" destOrd="0" presId="urn:microsoft.com/office/officeart/2005/8/layout/orgChart1"/>
    <dgm:cxn modelId="{D373EC37-C77D-42CA-8DC1-04E40B3122C6}" type="presParOf" srcId="{3D47E67F-E238-4566-89D8-AF97C11F1B18}" destId="{78C9B8FF-D102-4520-B89A-93DC2E2583CB}" srcOrd="8" destOrd="0" presId="urn:microsoft.com/office/officeart/2005/8/layout/orgChart1"/>
    <dgm:cxn modelId="{67E3F568-3EE1-41F3-BDF4-960C99B1C9ED}" type="presParOf" srcId="{3D47E67F-E238-4566-89D8-AF97C11F1B18}" destId="{5435E36D-59F6-4980-B966-38FA880819EF}" srcOrd="9" destOrd="0" presId="urn:microsoft.com/office/officeart/2005/8/layout/orgChart1"/>
    <dgm:cxn modelId="{8C70249B-8DA7-42B0-8953-1050F26918E0}" type="presParOf" srcId="{5435E36D-59F6-4980-B966-38FA880819EF}" destId="{E9B8D46E-39D1-45E0-B80C-F35514B1069B}" srcOrd="0" destOrd="0" presId="urn:microsoft.com/office/officeart/2005/8/layout/orgChart1"/>
    <dgm:cxn modelId="{3CCA50BD-7EA0-408D-8767-E38F39F163B4}" type="presParOf" srcId="{E9B8D46E-39D1-45E0-B80C-F35514B1069B}" destId="{52966384-F656-485F-8D5D-E6DBEF901F7D}" srcOrd="0" destOrd="0" presId="urn:microsoft.com/office/officeart/2005/8/layout/orgChart1"/>
    <dgm:cxn modelId="{48A46504-42E5-4652-9366-B3273AE4A1C6}" type="presParOf" srcId="{E9B8D46E-39D1-45E0-B80C-F35514B1069B}" destId="{6220AB72-A38B-4A35-AC31-9FB6915E0872}" srcOrd="1" destOrd="0" presId="urn:microsoft.com/office/officeart/2005/8/layout/orgChart1"/>
    <dgm:cxn modelId="{D7549F6D-5E23-4C9A-B508-BE12CE77CC30}" type="presParOf" srcId="{5435E36D-59F6-4980-B966-38FA880819EF}" destId="{63881958-3A0F-4EED-A2EB-2BF07B66949B}" srcOrd="1" destOrd="0" presId="urn:microsoft.com/office/officeart/2005/8/layout/orgChart1"/>
    <dgm:cxn modelId="{85628375-9B38-4D77-864D-5C76A2E47E77}" type="presParOf" srcId="{63881958-3A0F-4EED-A2EB-2BF07B66949B}" destId="{FE832A9E-8444-49C2-A87F-F4C8E52FD275}" srcOrd="0" destOrd="0" presId="urn:microsoft.com/office/officeart/2005/8/layout/orgChart1"/>
    <dgm:cxn modelId="{6B34F090-08DC-46A2-A065-1B8BF5599A71}" type="presParOf" srcId="{63881958-3A0F-4EED-A2EB-2BF07B66949B}" destId="{82A2B867-534C-481A-AC9F-874C30444F60}" srcOrd="1" destOrd="0" presId="urn:microsoft.com/office/officeart/2005/8/layout/orgChart1"/>
    <dgm:cxn modelId="{E9C19F85-726B-4C37-B229-27FA134A1897}" type="presParOf" srcId="{82A2B867-534C-481A-AC9F-874C30444F60}" destId="{DF19221E-FFFB-4F90-B2CD-120BA1029543}" srcOrd="0" destOrd="0" presId="urn:microsoft.com/office/officeart/2005/8/layout/orgChart1"/>
    <dgm:cxn modelId="{D21C2247-7EA3-42AB-B0F4-C15F7F0B2192}" type="presParOf" srcId="{DF19221E-FFFB-4F90-B2CD-120BA1029543}" destId="{F851E17F-8DE8-4C12-9C91-BDA47A260369}" srcOrd="0" destOrd="0" presId="urn:microsoft.com/office/officeart/2005/8/layout/orgChart1"/>
    <dgm:cxn modelId="{98AADC66-FE9E-4F58-B9B8-F09685F139E9}" type="presParOf" srcId="{DF19221E-FFFB-4F90-B2CD-120BA1029543}" destId="{8B2502A3-7126-4F8B-A4C7-31B86D7DD361}" srcOrd="1" destOrd="0" presId="urn:microsoft.com/office/officeart/2005/8/layout/orgChart1"/>
    <dgm:cxn modelId="{D2E56882-6855-454F-8045-D7E4B6BAB6D6}" type="presParOf" srcId="{82A2B867-534C-481A-AC9F-874C30444F60}" destId="{A281EA3C-50F6-4E4C-99C0-B28886B1A7B2}" srcOrd="1" destOrd="0" presId="urn:microsoft.com/office/officeart/2005/8/layout/orgChart1"/>
    <dgm:cxn modelId="{C14C07D0-5669-4E7B-A804-813A70627FB4}" type="presParOf" srcId="{82A2B867-534C-481A-AC9F-874C30444F60}" destId="{1D9BA501-5DE2-4F68-BC41-8C62C7E92EF0}" srcOrd="2" destOrd="0" presId="urn:microsoft.com/office/officeart/2005/8/layout/orgChart1"/>
    <dgm:cxn modelId="{04556B09-2AF8-45F0-A10A-F97D601C000C}" type="presParOf" srcId="{63881958-3A0F-4EED-A2EB-2BF07B66949B}" destId="{E22019AB-300A-4C5F-9B1F-CB8AEAF86171}" srcOrd="2" destOrd="0" presId="urn:microsoft.com/office/officeart/2005/8/layout/orgChart1"/>
    <dgm:cxn modelId="{AE8DBD6A-E1CE-4B13-9301-5203813CB936}" type="presParOf" srcId="{63881958-3A0F-4EED-A2EB-2BF07B66949B}" destId="{9993D3A8-9A03-49FD-A61B-B4F4E528DD33}" srcOrd="3" destOrd="0" presId="urn:microsoft.com/office/officeart/2005/8/layout/orgChart1"/>
    <dgm:cxn modelId="{1DB59C14-CA64-4004-9D3D-C8FAC4C5ABEC}" type="presParOf" srcId="{9993D3A8-9A03-49FD-A61B-B4F4E528DD33}" destId="{34D7BFAC-12C8-49E7-A5AD-6E467CE05376}" srcOrd="0" destOrd="0" presId="urn:microsoft.com/office/officeart/2005/8/layout/orgChart1"/>
    <dgm:cxn modelId="{727D96E4-D548-48BF-B7A4-73A125D95E2E}" type="presParOf" srcId="{34D7BFAC-12C8-49E7-A5AD-6E467CE05376}" destId="{71118CC4-F8A5-46E7-A3EF-A9B7BFDA25F0}" srcOrd="0" destOrd="0" presId="urn:microsoft.com/office/officeart/2005/8/layout/orgChart1"/>
    <dgm:cxn modelId="{AC8A0CC8-95E1-440B-A2F0-D9FF8B51E169}" type="presParOf" srcId="{34D7BFAC-12C8-49E7-A5AD-6E467CE05376}" destId="{7E3682E7-796C-4E1B-ACF9-3810846D35CA}" srcOrd="1" destOrd="0" presId="urn:microsoft.com/office/officeart/2005/8/layout/orgChart1"/>
    <dgm:cxn modelId="{273F136A-7C40-4E01-BBFC-80984C1A65C6}" type="presParOf" srcId="{9993D3A8-9A03-49FD-A61B-B4F4E528DD33}" destId="{AD68CC9F-7B85-4F52-8097-069AD3FF37CB}" srcOrd="1" destOrd="0" presId="urn:microsoft.com/office/officeart/2005/8/layout/orgChart1"/>
    <dgm:cxn modelId="{1649C281-11E2-4E19-B208-675274850C7F}" type="presParOf" srcId="{9993D3A8-9A03-49FD-A61B-B4F4E528DD33}" destId="{708C59DB-6D10-4494-9FD7-5D6F3D391CBD}" srcOrd="2" destOrd="0" presId="urn:microsoft.com/office/officeart/2005/8/layout/orgChart1"/>
    <dgm:cxn modelId="{55AB366F-0518-49B1-A570-753B35CFEA39}" type="presParOf" srcId="{63881958-3A0F-4EED-A2EB-2BF07B66949B}" destId="{06F51ED1-4555-4493-AA67-7E02B9EB8E72}" srcOrd="4" destOrd="0" presId="urn:microsoft.com/office/officeart/2005/8/layout/orgChart1"/>
    <dgm:cxn modelId="{E8E1F8F3-CE5A-4135-A813-A0DE4DD86A7B}" type="presParOf" srcId="{63881958-3A0F-4EED-A2EB-2BF07B66949B}" destId="{89A2472F-2883-4DB4-B01A-4E374C0DF3A6}" srcOrd="5" destOrd="0" presId="urn:microsoft.com/office/officeart/2005/8/layout/orgChart1"/>
    <dgm:cxn modelId="{2612FCF0-73C4-4BFB-9A1F-69AF94514BDD}" type="presParOf" srcId="{89A2472F-2883-4DB4-B01A-4E374C0DF3A6}" destId="{9F3C5F70-018F-4E97-830A-8DF18BF3FA33}" srcOrd="0" destOrd="0" presId="urn:microsoft.com/office/officeart/2005/8/layout/orgChart1"/>
    <dgm:cxn modelId="{55CCEA33-4D85-4069-934E-34F6A8532A8C}" type="presParOf" srcId="{9F3C5F70-018F-4E97-830A-8DF18BF3FA33}" destId="{126BF171-A31F-4B8B-9CCD-0D3994718FC6}" srcOrd="0" destOrd="0" presId="urn:microsoft.com/office/officeart/2005/8/layout/orgChart1"/>
    <dgm:cxn modelId="{A10A290F-0C3F-4B78-B90A-CBD6B9EDC9B6}" type="presParOf" srcId="{9F3C5F70-018F-4E97-830A-8DF18BF3FA33}" destId="{63CC8606-7CBE-49A3-8CD6-3AADE6E0BFD3}" srcOrd="1" destOrd="0" presId="urn:microsoft.com/office/officeart/2005/8/layout/orgChart1"/>
    <dgm:cxn modelId="{9231A039-0560-4BD7-90AD-C1F2005EF44C}" type="presParOf" srcId="{89A2472F-2883-4DB4-B01A-4E374C0DF3A6}" destId="{923B654D-642A-4581-9377-3715DEA4A35F}" srcOrd="1" destOrd="0" presId="urn:microsoft.com/office/officeart/2005/8/layout/orgChart1"/>
    <dgm:cxn modelId="{6F88075A-707F-4D70-B335-956C760AD967}" type="presParOf" srcId="{89A2472F-2883-4DB4-B01A-4E374C0DF3A6}" destId="{17139D54-615D-41D9-A202-F18C8928DA3F}" srcOrd="2" destOrd="0" presId="urn:microsoft.com/office/officeart/2005/8/layout/orgChart1"/>
    <dgm:cxn modelId="{E6C241DA-D59B-4783-8F48-5365311C6689}" type="presParOf" srcId="{63881958-3A0F-4EED-A2EB-2BF07B66949B}" destId="{51E41E43-C646-4A3C-812E-4ADB25952BE9}" srcOrd="6" destOrd="0" presId="urn:microsoft.com/office/officeart/2005/8/layout/orgChart1"/>
    <dgm:cxn modelId="{CB397436-190A-4086-8C69-402C01C8124F}" type="presParOf" srcId="{63881958-3A0F-4EED-A2EB-2BF07B66949B}" destId="{47F3FC0C-C836-4112-884C-546BAD11F2F9}" srcOrd="7" destOrd="0" presId="urn:microsoft.com/office/officeart/2005/8/layout/orgChart1"/>
    <dgm:cxn modelId="{7C64735B-88E4-4415-96E5-E2E79C3B8D8B}" type="presParOf" srcId="{47F3FC0C-C836-4112-884C-546BAD11F2F9}" destId="{CB34D710-FEA2-44B8-A945-E3795A01F7DF}" srcOrd="0" destOrd="0" presId="urn:microsoft.com/office/officeart/2005/8/layout/orgChart1"/>
    <dgm:cxn modelId="{33CD8569-E6EA-40C1-9AB6-F0E362393D65}" type="presParOf" srcId="{CB34D710-FEA2-44B8-A945-E3795A01F7DF}" destId="{361101DB-050D-4D10-8D88-FFCCFC3A90B9}" srcOrd="0" destOrd="0" presId="urn:microsoft.com/office/officeart/2005/8/layout/orgChart1"/>
    <dgm:cxn modelId="{7B7B7BAE-7999-4BAC-9073-739C93ECE6FE}" type="presParOf" srcId="{CB34D710-FEA2-44B8-A945-E3795A01F7DF}" destId="{1E1A73DC-494B-4855-83C4-CB7068363D1A}" srcOrd="1" destOrd="0" presId="urn:microsoft.com/office/officeart/2005/8/layout/orgChart1"/>
    <dgm:cxn modelId="{60A3CB85-D8C7-46E3-86C0-37186DE60475}" type="presParOf" srcId="{47F3FC0C-C836-4112-884C-546BAD11F2F9}" destId="{D58AFCDF-647E-45A9-9B58-5E3D862862A9}" srcOrd="1" destOrd="0" presId="urn:microsoft.com/office/officeart/2005/8/layout/orgChart1"/>
    <dgm:cxn modelId="{0DB0A23C-EA22-4E16-9FD3-64D58EBBE331}" type="presParOf" srcId="{47F3FC0C-C836-4112-884C-546BAD11F2F9}" destId="{6A04328E-9C5C-4022-A10E-C327B11DEAB7}" srcOrd="2" destOrd="0" presId="urn:microsoft.com/office/officeart/2005/8/layout/orgChart1"/>
    <dgm:cxn modelId="{C15F3099-F984-45FA-A73F-9D93F62A1003}" type="presParOf" srcId="{63881958-3A0F-4EED-A2EB-2BF07B66949B}" destId="{25D58DFD-38A6-4EC1-9F8A-8CC830E8A72E}" srcOrd="8" destOrd="0" presId="urn:microsoft.com/office/officeart/2005/8/layout/orgChart1"/>
    <dgm:cxn modelId="{AF9F3730-3377-44FA-90CE-C7E56152CF75}" type="presParOf" srcId="{63881958-3A0F-4EED-A2EB-2BF07B66949B}" destId="{6355B28C-64AB-4DD8-A131-CCD57A79BFE1}" srcOrd="9" destOrd="0" presId="urn:microsoft.com/office/officeart/2005/8/layout/orgChart1"/>
    <dgm:cxn modelId="{50C87071-9FDE-4C37-B3AA-134E4358081B}" type="presParOf" srcId="{6355B28C-64AB-4DD8-A131-CCD57A79BFE1}" destId="{0D201B7B-63B4-4897-B1B6-1F9B7B2190D2}" srcOrd="0" destOrd="0" presId="urn:microsoft.com/office/officeart/2005/8/layout/orgChart1"/>
    <dgm:cxn modelId="{9C5032E9-3A90-4615-9D49-AEB0C5CDF313}" type="presParOf" srcId="{0D201B7B-63B4-4897-B1B6-1F9B7B2190D2}" destId="{BEBE1B03-3055-4FFD-9013-A60EA2DBD113}" srcOrd="0" destOrd="0" presId="urn:microsoft.com/office/officeart/2005/8/layout/orgChart1"/>
    <dgm:cxn modelId="{19D3301F-E222-465D-9846-D20B0550D049}" type="presParOf" srcId="{0D201B7B-63B4-4897-B1B6-1F9B7B2190D2}" destId="{9DC8B2F9-C9D9-4E87-9C32-E83F6F9E209F}" srcOrd="1" destOrd="0" presId="urn:microsoft.com/office/officeart/2005/8/layout/orgChart1"/>
    <dgm:cxn modelId="{BC28868D-2810-470F-8FCC-32FD73A7A011}" type="presParOf" srcId="{6355B28C-64AB-4DD8-A131-CCD57A79BFE1}" destId="{C10E12EB-6AD9-4659-B571-27F255AEEDBD}" srcOrd="1" destOrd="0" presId="urn:microsoft.com/office/officeart/2005/8/layout/orgChart1"/>
    <dgm:cxn modelId="{89D850E0-073E-4420-A0B3-18FC2113FBA0}" type="presParOf" srcId="{6355B28C-64AB-4DD8-A131-CCD57A79BFE1}" destId="{16CD7C87-3911-4B4A-86D7-D9DDD1DA84C7}" srcOrd="2" destOrd="0" presId="urn:microsoft.com/office/officeart/2005/8/layout/orgChart1"/>
    <dgm:cxn modelId="{2F58D78D-C733-421A-A85E-82C0CE67D0D5}" type="presParOf" srcId="{5435E36D-59F6-4980-B966-38FA880819EF}" destId="{4637AF51-88B8-4C91-8498-8CC7C2CAA9EA}" srcOrd="2" destOrd="0" presId="urn:microsoft.com/office/officeart/2005/8/layout/orgChart1"/>
    <dgm:cxn modelId="{1B41BE65-0316-4D08-B2A3-502A48373FF3}" type="presParOf" srcId="{3D47E67F-E238-4566-89D8-AF97C11F1B18}" destId="{CC985321-5433-43C6-9019-2923D7085004}" srcOrd="10" destOrd="0" presId="urn:microsoft.com/office/officeart/2005/8/layout/orgChart1"/>
    <dgm:cxn modelId="{39126E1F-FBBB-4646-83A3-F118B2D32409}" type="presParOf" srcId="{3D47E67F-E238-4566-89D8-AF97C11F1B18}" destId="{582FC2FE-CC57-4AC2-8B52-74F6B8B9B786}" srcOrd="11" destOrd="0" presId="urn:microsoft.com/office/officeart/2005/8/layout/orgChart1"/>
    <dgm:cxn modelId="{0B123032-F13C-471E-BA54-A7FA8A53FE0C}" type="presParOf" srcId="{582FC2FE-CC57-4AC2-8B52-74F6B8B9B786}" destId="{451BBEBE-5CDC-482C-9D7A-545DC7056F66}" srcOrd="0" destOrd="0" presId="urn:microsoft.com/office/officeart/2005/8/layout/orgChart1"/>
    <dgm:cxn modelId="{FA26E9EC-8C1A-45F6-9C98-1DBFE3D8FB0C}" type="presParOf" srcId="{451BBEBE-5CDC-482C-9D7A-545DC7056F66}" destId="{28FDCAB7-BB67-4D40-834F-B06F83E50A68}" srcOrd="0" destOrd="0" presId="urn:microsoft.com/office/officeart/2005/8/layout/orgChart1"/>
    <dgm:cxn modelId="{BEECD0E3-A5AB-487C-9D3D-8DAA587D4E7A}" type="presParOf" srcId="{451BBEBE-5CDC-482C-9D7A-545DC7056F66}" destId="{EA513D4A-DABD-47F3-A5DB-B70B7E28E2E4}" srcOrd="1" destOrd="0" presId="urn:microsoft.com/office/officeart/2005/8/layout/orgChart1"/>
    <dgm:cxn modelId="{1C40F54D-AB7E-44EB-80D6-2AA6CF551FDD}" type="presParOf" srcId="{582FC2FE-CC57-4AC2-8B52-74F6B8B9B786}" destId="{825D6BC9-E9F9-41E7-9E52-119A98BE5DE4}" srcOrd="1" destOrd="0" presId="urn:microsoft.com/office/officeart/2005/8/layout/orgChart1"/>
    <dgm:cxn modelId="{F8F70C4A-59F3-4E87-8767-5A4B4181E6C6}" type="presParOf" srcId="{825D6BC9-E9F9-41E7-9E52-119A98BE5DE4}" destId="{36265E39-5B77-4D21-AD06-225A9C97F90D}" srcOrd="0" destOrd="0" presId="urn:microsoft.com/office/officeart/2005/8/layout/orgChart1"/>
    <dgm:cxn modelId="{67E010C5-263F-42A9-A034-493BC4E63428}" type="presParOf" srcId="{825D6BC9-E9F9-41E7-9E52-119A98BE5DE4}" destId="{B8A052CB-51CC-4A3D-AB60-018359DB3326}" srcOrd="1" destOrd="0" presId="urn:microsoft.com/office/officeart/2005/8/layout/orgChart1"/>
    <dgm:cxn modelId="{9FCAEB08-1605-4873-8764-5537933654E0}" type="presParOf" srcId="{B8A052CB-51CC-4A3D-AB60-018359DB3326}" destId="{DA8EDDBD-22C4-42EC-8ED7-2C49F03CB7B1}" srcOrd="0" destOrd="0" presId="urn:microsoft.com/office/officeart/2005/8/layout/orgChart1"/>
    <dgm:cxn modelId="{FC05CB5E-0803-4443-A5F5-FE5C3BD93BD0}" type="presParOf" srcId="{DA8EDDBD-22C4-42EC-8ED7-2C49F03CB7B1}" destId="{26982E82-23E3-4EA9-8FF0-E8B4E6106EFD}" srcOrd="0" destOrd="0" presId="urn:microsoft.com/office/officeart/2005/8/layout/orgChart1"/>
    <dgm:cxn modelId="{56A29EAF-A2A6-4B38-9EA1-8F965912F450}" type="presParOf" srcId="{DA8EDDBD-22C4-42EC-8ED7-2C49F03CB7B1}" destId="{39841D8D-22B9-4330-B10B-A0462A5744B9}" srcOrd="1" destOrd="0" presId="urn:microsoft.com/office/officeart/2005/8/layout/orgChart1"/>
    <dgm:cxn modelId="{1EB5CCF5-08FA-490A-860E-49CECCD3169C}" type="presParOf" srcId="{B8A052CB-51CC-4A3D-AB60-018359DB3326}" destId="{824C32D4-50B4-4BE9-A8C7-D189D05C0051}" srcOrd="1" destOrd="0" presId="urn:microsoft.com/office/officeart/2005/8/layout/orgChart1"/>
    <dgm:cxn modelId="{8282FEAB-86AE-450E-A4B5-D4A3414E5C6A}" type="presParOf" srcId="{B8A052CB-51CC-4A3D-AB60-018359DB3326}" destId="{0A090B85-01B2-4D0F-9D72-78252F845B08}" srcOrd="2" destOrd="0" presId="urn:microsoft.com/office/officeart/2005/8/layout/orgChart1"/>
    <dgm:cxn modelId="{418897A6-4C03-4EC1-B519-57186657CF9C}" type="presParOf" srcId="{582FC2FE-CC57-4AC2-8B52-74F6B8B9B786}" destId="{4D741F7C-A6A1-4AE6-BACF-AAB1971DE6D2}" srcOrd="2" destOrd="0" presId="urn:microsoft.com/office/officeart/2005/8/layout/orgChart1"/>
    <dgm:cxn modelId="{4D7FFFE1-8E60-46F0-BFA3-1D854BD13A2B}" type="presParOf" srcId="{E8C7DA1D-4D0B-47EC-A8B4-33E103D2A10E}" destId="{33BDA83A-2704-4F2C-BF5A-08887D40B54A}" srcOrd="2" destOrd="0" presId="urn:microsoft.com/office/officeart/2005/8/layout/orgChart1"/>
    <dgm:cxn modelId="{DC045880-2424-4D5A-90A7-70F76ED4B47A}" type="presParOf" srcId="{9E7643CF-743E-4C75-911A-DBF5C562D0F8}" destId="{74B46D9B-0285-4D2E-A7CD-C5B60A80DD54}" srcOrd="2" destOrd="0" presId="urn:microsoft.com/office/officeart/2005/8/layout/orgChart1"/>
  </dgm:cxnLst>
  <dgm:bg>
    <a:pattFill prst="pct5">
      <a:fgClr>
        <a:schemeClr val="lt1">
          <a:hueOff val="0"/>
          <a:satOff val="0"/>
          <a:lumOff val="0"/>
        </a:schemeClr>
      </a:fgClr>
      <a:bgClr>
        <a:schemeClr val="bg1"/>
      </a:bgClr>
    </a:patt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E6EEB4-A8F1-4253-9E1E-FE35E3D1988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98BA8CD-F9D2-4BF1-8547-133D759AEB5C}">
      <dgm:prSet phldrT="[Text]"/>
      <dgm:spPr>
        <a:ln>
          <a:solidFill>
            <a:srgbClr val="FF00FF"/>
          </a:solidFill>
        </a:ln>
      </dgm:spPr>
      <dgm:t>
        <a:bodyPr/>
        <a:lstStyle/>
        <a:p>
          <a:r>
            <a:rPr lang="en-US" dirty="0" smtClean="0"/>
            <a:t>Kirsty MacLeod Deputy Director</a:t>
          </a:r>
          <a:endParaRPr lang="en-US" dirty="0"/>
        </a:p>
      </dgm:t>
    </dgm:pt>
    <dgm:pt modelId="{C1833DB3-103F-430D-AE67-2CC58FD7D4E8}" type="parTrans" cxnId="{7443FF7A-713B-4302-95FD-F58E5BB9EC9F}">
      <dgm:prSet/>
      <dgm:spPr/>
      <dgm:t>
        <a:bodyPr/>
        <a:lstStyle/>
        <a:p>
          <a:endParaRPr lang="en-US"/>
        </a:p>
      </dgm:t>
    </dgm:pt>
    <dgm:pt modelId="{8026027A-5D1C-4374-9D9A-109929F8B42C}" type="sibTrans" cxnId="{7443FF7A-713B-4302-95FD-F58E5BB9EC9F}">
      <dgm:prSet/>
      <dgm:spPr/>
      <dgm:t>
        <a:bodyPr/>
        <a:lstStyle/>
        <a:p>
          <a:endParaRPr lang="en-US"/>
        </a:p>
      </dgm:t>
    </dgm:pt>
    <dgm:pt modelId="{FCF5AD7E-3C71-434B-97D9-90869A8B9558}" type="asst">
      <dgm:prSet phldrT="[Text]"/>
      <dgm:spPr>
        <a:ln>
          <a:solidFill>
            <a:srgbClr val="FF00FF"/>
          </a:solidFill>
        </a:ln>
      </dgm:spPr>
      <dgm:t>
        <a:bodyPr/>
        <a:lstStyle/>
        <a:p>
          <a:r>
            <a:rPr lang="en-US" dirty="0" smtClean="0"/>
            <a:t>Kathleen Boyle Finance Mgr</a:t>
          </a:r>
          <a:endParaRPr lang="en-US" dirty="0"/>
        </a:p>
      </dgm:t>
    </dgm:pt>
    <dgm:pt modelId="{D505844B-4EC0-4E95-A3DF-0FF0B10786A0}" type="parTrans" cxnId="{E6113645-09A1-487A-BD3E-B3D601D841A1}">
      <dgm:prSet/>
      <dgm:spPr/>
      <dgm:t>
        <a:bodyPr/>
        <a:lstStyle/>
        <a:p>
          <a:endParaRPr lang="en-US"/>
        </a:p>
      </dgm:t>
    </dgm:pt>
    <dgm:pt modelId="{7B101735-880E-41FE-96A3-D7558E073958}" type="sibTrans" cxnId="{E6113645-09A1-487A-BD3E-B3D601D841A1}">
      <dgm:prSet/>
      <dgm:spPr/>
      <dgm:t>
        <a:bodyPr/>
        <a:lstStyle/>
        <a:p>
          <a:endParaRPr lang="en-US"/>
        </a:p>
      </dgm:t>
    </dgm:pt>
    <dgm:pt modelId="{7E66E2FD-88F4-4336-96DB-51F9CC786984}">
      <dgm:prSet phldrT="[Text]"/>
      <dgm:spPr>
        <a:ln>
          <a:solidFill>
            <a:srgbClr val="FF00FF"/>
          </a:solidFill>
        </a:ln>
      </dgm:spPr>
      <dgm:t>
        <a:bodyPr/>
        <a:lstStyle/>
        <a:p>
          <a:r>
            <a:rPr lang="en-US" dirty="0" smtClean="0"/>
            <a:t>Jude Billcliffe Financial Acc</a:t>
          </a:r>
          <a:endParaRPr lang="en-US" dirty="0"/>
        </a:p>
      </dgm:t>
    </dgm:pt>
    <dgm:pt modelId="{F2E6413E-381A-493B-8FC8-3BF661B24EC4}" type="parTrans" cxnId="{992659C1-4CFE-4420-8C6A-F2252083FBDB}">
      <dgm:prSet/>
      <dgm:spPr/>
      <dgm:t>
        <a:bodyPr/>
        <a:lstStyle/>
        <a:p>
          <a:endParaRPr lang="en-US"/>
        </a:p>
      </dgm:t>
    </dgm:pt>
    <dgm:pt modelId="{539ABD67-47CF-432F-AF9C-9339994E3CA3}" type="sibTrans" cxnId="{992659C1-4CFE-4420-8C6A-F2252083FBDB}">
      <dgm:prSet/>
      <dgm:spPr/>
      <dgm:t>
        <a:bodyPr/>
        <a:lstStyle/>
        <a:p>
          <a:endParaRPr lang="en-US"/>
        </a:p>
      </dgm:t>
    </dgm:pt>
    <dgm:pt modelId="{A56DBB20-FB8C-4522-A294-5E6B41E803F3}">
      <dgm:prSet phldrT="[Text]"/>
      <dgm:spPr>
        <a:ln>
          <a:solidFill>
            <a:srgbClr val="FF00FF"/>
          </a:solidFill>
        </a:ln>
      </dgm:spPr>
      <dgm:t>
        <a:bodyPr/>
        <a:lstStyle/>
        <a:p>
          <a:r>
            <a:rPr lang="en-US" dirty="0" smtClean="0"/>
            <a:t>Catherine McFarlane   Mgmnt Acc PS</a:t>
          </a:r>
          <a:endParaRPr lang="en-US" dirty="0"/>
        </a:p>
      </dgm:t>
    </dgm:pt>
    <dgm:pt modelId="{21BC9D5C-3859-4274-A568-770952AC929F}" type="parTrans" cxnId="{AB5CEF6D-39BC-4585-8A36-BFD8E6435610}">
      <dgm:prSet/>
      <dgm:spPr/>
      <dgm:t>
        <a:bodyPr/>
        <a:lstStyle/>
        <a:p>
          <a:endParaRPr lang="en-US"/>
        </a:p>
      </dgm:t>
    </dgm:pt>
    <dgm:pt modelId="{C77FEB8E-33DB-4597-94F4-80010F7E84EA}" type="sibTrans" cxnId="{AB5CEF6D-39BC-4585-8A36-BFD8E6435610}">
      <dgm:prSet/>
      <dgm:spPr/>
      <dgm:t>
        <a:bodyPr/>
        <a:lstStyle/>
        <a:p>
          <a:endParaRPr lang="en-US"/>
        </a:p>
      </dgm:t>
    </dgm:pt>
    <dgm:pt modelId="{1476D492-36F3-49CC-B410-F58498F2EBF3}">
      <dgm:prSet phldrT="[Text]"/>
      <dgm:spPr>
        <a:ln>
          <a:solidFill>
            <a:srgbClr val="FF00FF"/>
          </a:solidFill>
        </a:ln>
      </dgm:spPr>
      <dgm:t>
        <a:bodyPr/>
        <a:lstStyle/>
        <a:p>
          <a:r>
            <a:rPr lang="en-US" dirty="0" smtClean="0"/>
            <a:t>Jennifer Atkinson Mgmnt Acc PS</a:t>
          </a:r>
          <a:endParaRPr lang="en-US" dirty="0"/>
        </a:p>
      </dgm:t>
    </dgm:pt>
    <dgm:pt modelId="{0D947177-8133-489A-BF82-E254ECFD29F3}" type="parTrans" cxnId="{3DB5E02B-7A50-4436-B1B7-FBF4EC524CFE}">
      <dgm:prSet/>
      <dgm:spPr/>
      <dgm:t>
        <a:bodyPr/>
        <a:lstStyle/>
        <a:p>
          <a:endParaRPr lang="en-US"/>
        </a:p>
      </dgm:t>
    </dgm:pt>
    <dgm:pt modelId="{2A676E06-CEC6-48F0-9268-6435500B88E0}" type="sibTrans" cxnId="{3DB5E02B-7A50-4436-B1B7-FBF4EC524CFE}">
      <dgm:prSet/>
      <dgm:spPr/>
      <dgm:t>
        <a:bodyPr/>
        <a:lstStyle/>
        <a:p>
          <a:endParaRPr lang="en-US"/>
        </a:p>
      </dgm:t>
    </dgm:pt>
    <dgm:pt modelId="{46890730-61A3-4712-8A42-AFDEC3FB46B8}">
      <dgm:prSet phldrT="[Text]"/>
      <dgm:spPr>
        <a:ln>
          <a:solidFill>
            <a:srgbClr val="FF00FF"/>
          </a:solidFill>
        </a:ln>
      </dgm:spPr>
      <dgm:t>
        <a:bodyPr/>
        <a:lstStyle/>
        <a:p>
          <a:r>
            <a:rPr lang="en-US" dirty="0" smtClean="0"/>
            <a:t>Elaine Marioni Senior Acc Asst</a:t>
          </a:r>
          <a:endParaRPr lang="en-US" dirty="0"/>
        </a:p>
      </dgm:t>
    </dgm:pt>
    <dgm:pt modelId="{E8FC44EB-E337-43DB-A68B-EB9694003FC0}" type="parTrans" cxnId="{AA5D10F6-7866-4B9F-A04D-F6AA38BDCC5B}">
      <dgm:prSet/>
      <dgm:spPr/>
      <dgm:t>
        <a:bodyPr/>
        <a:lstStyle/>
        <a:p>
          <a:endParaRPr lang="en-US"/>
        </a:p>
      </dgm:t>
    </dgm:pt>
    <dgm:pt modelId="{433FEB04-9C57-43AC-84DD-4BD8027FBD87}" type="sibTrans" cxnId="{AA5D10F6-7866-4B9F-A04D-F6AA38BDCC5B}">
      <dgm:prSet/>
      <dgm:spPr/>
      <dgm:t>
        <a:bodyPr/>
        <a:lstStyle/>
        <a:p>
          <a:endParaRPr lang="en-US"/>
        </a:p>
      </dgm:t>
    </dgm:pt>
    <dgm:pt modelId="{C83173D0-70BD-4647-B9B6-618926FAED2A}">
      <dgm:prSet phldrT="[Text]"/>
      <dgm:spPr>
        <a:ln>
          <a:solidFill>
            <a:srgbClr val="FF00FF"/>
          </a:solidFill>
        </a:ln>
      </dgm:spPr>
      <dgm:t>
        <a:bodyPr/>
        <a:lstStyle/>
        <a:p>
          <a:r>
            <a:rPr lang="en-US" dirty="0" smtClean="0"/>
            <a:t>Sun-Mei Younis Senior Acc </a:t>
          </a:r>
          <a:r>
            <a:rPr lang="en-US" dirty="0" err="1" smtClean="0"/>
            <a:t>Asst</a:t>
          </a:r>
          <a:endParaRPr lang="en-US" dirty="0"/>
        </a:p>
      </dgm:t>
    </dgm:pt>
    <dgm:pt modelId="{87E2A6A7-8043-4F3A-A28E-92296B26F60F}" type="parTrans" cxnId="{09D8FEBB-E2DA-4EB6-9D0B-5242D1709B44}">
      <dgm:prSet/>
      <dgm:spPr/>
      <dgm:t>
        <a:bodyPr/>
        <a:lstStyle/>
        <a:p>
          <a:endParaRPr lang="en-US"/>
        </a:p>
      </dgm:t>
    </dgm:pt>
    <dgm:pt modelId="{7C57A1A3-B3EC-463E-9213-D3F44C2D420A}" type="sibTrans" cxnId="{09D8FEBB-E2DA-4EB6-9D0B-5242D1709B44}">
      <dgm:prSet/>
      <dgm:spPr/>
      <dgm:t>
        <a:bodyPr/>
        <a:lstStyle/>
        <a:p>
          <a:endParaRPr lang="en-US"/>
        </a:p>
      </dgm:t>
    </dgm:pt>
    <dgm:pt modelId="{1ABF00D3-68B3-4ABA-B1B1-85C1DECED3F6}">
      <dgm:prSet phldrT="[Text]"/>
      <dgm:spPr>
        <a:ln>
          <a:solidFill>
            <a:srgbClr val="FF00FF"/>
          </a:solidFill>
        </a:ln>
      </dgm:spPr>
      <dgm:t>
        <a:bodyPr/>
        <a:lstStyle/>
        <a:p>
          <a:r>
            <a:rPr lang="en-US" dirty="0" smtClean="0"/>
            <a:t>James O’Neill Mgmnt Acc</a:t>
          </a:r>
          <a:endParaRPr lang="en-US" dirty="0"/>
        </a:p>
      </dgm:t>
    </dgm:pt>
    <dgm:pt modelId="{AB01C7BD-D67B-404B-84A0-0BA105891F87}" type="parTrans" cxnId="{8F2CB05C-A7BF-42E0-A5AA-FFB365301FB0}">
      <dgm:prSet/>
      <dgm:spPr/>
      <dgm:t>
        <a:bodyPr/>
        <a:lstStyle/>
        <a:p>
          <a:endParaRPr lang="en-US"/>
        </a:p>
      </dgm:t>
    </dgm:pt>
    <dgm:pt modelId="{8C7E2FAD-0CDF-4565-938D-6D3259C53556}" type="sibTrans" cxnId="{8F2CB05C-A7BF-42E0-A5AA-FFB365301FB0}">
      <dgm:prSet/>
      <dgm:spPr/>
      <dgm:t>
        <a:bodyPr/>
        <a:lstStyle/>
        <a:p>
          <a:endParaRPr lang="en-US"/>
        </a:p>
      </dgm:t>
    </dgm:pt>
    <dgm:pt modelId="{783503E0-4CE2-4FE3-BAE8-FFD20344F0D1}" type="asst">
      <dgm:prSet phldrT="[Text]"/>
      <dgm:spPr>
        <a:ln>
          <a:solidFill>
            <a:srgbClr val="FF00FF"/>
          </a:solidFill>
        </a:ln>
      </dgm:spPr>
      <dgm:t>
        <a:bodyPr/>
        <a:lstStyle/>
        <a:p>
          <a:r>
            <a:rPr lang="en-US" dirty="0" smtClean="0"/>
            <a:t>Kris Muircroft Financial Systems Analyst</a:t>
          </a:r>
          <a:endParaRPr lang="en-US" dirty="0"/>
        </a:p>
      </dgm:t>
    </dgm:pt>
    <dgm:pt modelId="{8B0A60E7-018E-4FEA-A25A-543F823E7DA8}" type="parTrans" cxnId="{6BF3D76C-2D7B-440F-A5D6-DBA544BFB133}">
      <dgm:prSet/>
      <dgm:spPr/>
      <dgm:t>
        <a:bodyPr/>
        <a:lstStyle/>
        <a:p>
          <a:endParaRPr lang="en-US"/>
        </a:p>
      </dgm:t>
    </dgm:pt>
    <dgm:pt modelId="{77154EAF-5470-4A70-B24F-96D125357F1A}" type="sibTrans" cxnId="{6BF3D76C-2D7B-440F-A5D6-DBA544BFB133}">
      <dgm:prSet/>
      <dgm:spPr/>
      <dgm:t>
        <a:bodyPr/>
        <a:lstStyle/>
        <a:p>
          <a:endParaRPr lang="en-US"/>
        </a:p>
      </dgm:t>
    </dgm:pt>
    <dgm:pt modelId="{688D5DFC-D0E5-445B-8D18-FBED82F378B2}">
      <dgm:prSet phldrT="[Text]"/>
      <dgm:spPr>
        <a:ln>
          <a:solidFill>
            <a:srgbClr val="FF00FF"/>
          </a:solidFill>
        </a:ln>
      </dgm:spPr>
      <dgm:t>
        <a:bodyPr/>
        <a:lstStyle/>
        <a:p>
          <a:r>
            <a:rPr lang="en-US" dirty="0" smtClean="0"/>
            <a:t>Adam Greer Senior Finance Asst</a:t>
          </a:r>
          <a:endParaRPr lang="en-US" dirty="0"/>
        </a:p>
      </dgm:t>
    </dgm:pt>
    <dgm:pt modelId="{9994178E-4EC5-4B51-A4DF-65628C447C48}" type="parTrans" cxnId="{12CB5159-1D8A-4DA0-B38A-440709CA84BC}">
      <dgm:prSet/>
      <dgm:spPr/>
      <dgm:t>
        <a:bodyPr/>
        <a:lstStyle/>
        <a:p>
          <a:endParaRPr lang="en-US"/>
        </a:p>
      </dgm:t>
    </dgm:pt>
    <dgm:pt modelId="{72B9E992-8E3C-4F67-B224-7BA47EE6D53D}" type="sibTrans" cxnId="{12CB5159-1D8A-4DA0-B38A-440709CA84BC}">
      <dgm:prSet/>
      <dgm:spPr/>
      <dgm:t>
        <a:bodyPr/>
        <a:lstStyle/>
        <a:p>
          <a:endParaRPr lang="en-US"/>
        </a:p>
      </dgm:t>
    </dgm:pt>
    <dgm:pt modelId="{6FDD44EA-1A3E-4D8C-9410-8F326E45A157}">
      <dgm:prSet phldrT="[Text]"/>
      <dgm:spPr>
        <a:ln>
          <a:solidFill>
            <a:srgbClr val="FF00FF"/>
          </a:solidFill>
        </a:ln>
      </dgm:spPr>
      <dgm:t>
        <a:bodyPr/>
        <a:lstStyle/>
        <a:p>
          <a:r>
            <a:rPr lang="en-US" dirty="0" smtClean="0"/>
            <a:t>Gillian McDougall Senior Finance Asst</a:t>
          </a:r>
          <a:endParaRPr lang="en-US" dirty="0"/>
        </a:p>
      </dgm:t>
    </dgm:pt>
    <dgm:pt modelId="{2EC56DEF-CFE2-4BD0-88F2-155FD7B0946F}" type="parTrans" cxnId="{EAA65EF1-89C3-4955-B0DE-3D75CF2B2704}">
      <dgm:prSet/>
      <dgm:spPr/>
      <dgm:t>
        <a:bodyPr/>
        <a:lstStyle/>
        <a:p>
          <a:endParaRPr lang="en-US"/>
        </a:p>
      </dgm:t>
    </dgm:pt>
    <dgm:pt modelId="{CAB9599F-9E09-41AE-A49D-F0C022161F9D}" type="sibTrans" cxnId="{EAA65EF1-89C3-4955-B0DE-3D75CF2B2704}">
      <dgm:prSet/>
      <dgm:spPr/>
      <dgm:t>
        <a:bodyPr/>
        <a:lstStyle/>
        <a:p>
          <a:endParaRPr lang="en-US"/>
        </a:p>
      </dgm:t>
    </dgm:pt>
    <dgm:pt modelId="{EFAD89D8-BA78-4206-9870-C4F528B10A20}" type="pres">
      <dgm:prSet presAssocID="{D9E6EEB4-A8F1-4253-9E1E-FE35E3D1988F}" presName="hierChild1" presStyleCnt="0">
        <dgm:presLayoutVars>
          <dgm:orgChart val="1"/>
          <dgm:chPref val="1"/>
          <dgm:dir/>
          <dgm:animOne val="branch"/>
          <dgm:animLvl val="lvl"/>
          <dgm:resizeHandles/>
        </dgm:presLayoutVars>
      </dgm:prSet>
      <dgm:spPr/>
      <dgm:t>
        <a:bodyPr/>
        <a:lstStyle/>
        <a:p>
          <a:endParaRPr lang="en-US"/>
        </a:p>
      </dgm:t>
    </dgm:pt>
    <dgm:pt modelId="{340D56CD-21FD-4707-89CF-499C8D1BA513}" type="pres">
      <dgm:prSet presAssocID="{F98BA8CD-F9D2-4BF1-8547-133D759AEB5C}" presName="hierRoot1" presStyleCnt="0">
        <dgm:presLayoutVars>
          <dgm:hierBranch val="init"/>
        </dgm:presLayoutVars>
      </dgm:prSet>
      <dgm:spPr/>
    </dgm:pt>
    <dgm:pt modelId="{3282B966-E813-4B33-923E-5B7635609EE1}" type="pres">
      <dgm:prSet presAssocID="{F98BA8CD-F9D2-4BF1-8547-133D759AEB5C}" presName="rootComposite1" presStyleCnt="0"/>
      <dgm:spPr/>
    </dgm:pt>
    <dgm:pt modelId="{0F4095F4-1856-4265-9335-A74FD59DDA6D}" type="pres">
      <dgm:prSet presAssocID="{F98BA8CD-F9D2-4BF1-8547-133D759AEB5C}" presName="rootText1" presStyleLbl="node0" presStyleIdx="0" presStyleCnt="1">
        <dgm:presLayoutVars>
          <dgm:chPref val="3"/>
        </dgm:presLayoutVars>
      </dgm:prSet>
      <dgm:spPr/>
      <dgm:t>
        <a:bodyPr/>
        <a:lstStyle/>
        <a:p>
          <a:endParaRPr lang="en-US"/>
        </a:p>
      </dgm:t>
    </dgm:pt>
    <dgm:pt modelId="{A0EEADAF-603F-4F1E-8B3F-1C4D6024E994}" type="pres">
      <dgm:prSet presAssocID="{F98BA8CD-F9D2-4BF1-8547-133D759AEB5C}" presName="rootConnector1" presStyleLbl="node1" presStyleIdx="0" presStyleCnt="0"/>
      <dgm:spPr/>
      <dgm:t>
        <a:bodyPr/>
        <a:lstStyle/>
        <a:p>
          <a:endParaRPr lang="en-US"/>
        </a:p>
      </dgm:t>
    </dgm:pt>
    <dgm:pt modelId="{6A32ABA2-1903-432D-AF62-9F71482D8BBE}" type="pres">
      <dgm:prSet presAssocID="{F98BA8CD-F9D2-4BF1-8547-133D759AEB5C}" presName="hierChild2" presStyleCnt="0"/>
      <dgm:spPr/>
    </dgm:pt>
    <dgm:pt modelId="{F7ABDDC5-FD13-4D04-B0AF-455EE0B3F51D}" type="pres">
      <dgm:prSet presAssocID="{F2E6413E-381A-493B-8FC8-3BF661B24EC4}" presName="Name37" presStyleLbl="parChTrans1D2" presStyleIdx="0" presStyleCnt="7"/>
      <dgm:spPr/>
      <dgm:t>
        <a:bodyPr/>
        <a:lstStyle/>
        <a:p>
          <a:endParaRPr lang="en-US"/>
        </a:p>
      </dgm:t>
    </dgm:pt>
    <dgm:pt modelId="{C0FAB78B-E55E-4205-915E-46E2A8B28C26}" type="pres">
      <dgm:prSet presAssocID="{7E66E2FD-88F4-4336-96DB-51F9CC786984}" presName="hierRoot2" presStyleCnt="0">
        <dgm:presLayoutVars>
          <dgm:hierBranch val="init"/>
        </dgm:presLayoutVars>
      </dgm:prSet>
      <dgm:spPr/>
    </dgm:pt>
    <dgm:pt modelId="{3CB6B517-3C6B-425C-8D6C-F241DFE92226}" type="pres">
      <dgm:prSet presAssocID="{7E66E2FD-88F4-4336-96DB-51F9CC786984}" presName="rootComposite" presStyleCnt="0"/>
      <dgm:spPr/>
    </dgm:pt>
    <dgm:pt modelId="{481C4438-601B-438D-AA39-EB77910C1528}" type="pres">
      <dgm:prSet presAssocID="{7E66E2FD-88F4-4336-96DB-51F9CC786984}" presName="rootText" presStyleLbl="node2" presStyleIdx="0" presStyleCnt="6">
        <dgm:presLayoutVars>
          <dgm:chPref val="3"/>
        </dgm:presLayoutVars>
      </dgm:prSet>
      <dgm:spPr/>
      <dgm:t>
        <a:bodyPr/>
        <a:lstStyle/>
        <a:p>
          <a:endParaRPr lang="en-US"/>
        </a:p>
      </dgm:t>
    </dgm:pt>
    <dgm:pt modelId="{30555A67-F16B-476C-B2A2-99403B51141F}" type="pres">
      <dgm:prSet presAssocID="{7E66E2FD-88F4-4336-96DB-51F9CC786984}" presName="rootConnector" presStyleLbl="node2" presStyleIdx="0" presStyleCnt="6"/>
      <dgm:spPr/>
      <dgm:t>
        <a:bodyPr/>
        <a:lstStyle/>
        <a:p>
          <a:endParaRPr lang="en-US"/>
        </a:p>
      </dgm:t>
    </dgm:pt>
    <dgm:pt modelId="{13D6D1CC-85DA-43DC-9928-DA268A587842}" type="pres">
      <dgm:prSet presAssocID="{7E66E2FD-88F4-4336-96DB-51F9CC786984}" presName="hierChild4" presStyleCnt="0"/>
      <dgm:spPr/>
    </dgm:pt>
    <dgm:pt modelId="{43CC7D83-3C77-4AF0-B1D2-08667301C7A5}" type="pres">
      <dgm:prSet presAssocID="{E8FC44EB-E337-43DB-A68B-EB9694003FC0}" presName="Name37" presStyleLbl="parChTrans1D3" presStyleIdx="0" presStyleCnt="3"/>
      <dgm:spPr/>
      <dgm:t>
        <a:bodyPr/>
        <a:lstStyle/>
        <a:p>
          <a:endParaRPr lang="en-US"/>
        </a:p>
      </dgm:t>
    </dgm:pt>
    <dgm:pt modelId="{416A7A97-A71F-4217-8E93-37EB4E84D69D}" type="pres">
      <dgm:prSet presAssocID="{46890730-61A3-4712-8A42-AFDEC3FB46B8}" presName="hierRoot2" presStyleCnt="0">
        <dgm:presLayoutVars>
          <dgm:hierBranch val="init"/>
        </dgm:presLayoutVars>
      </dgm:prSet>
      <dgm:spPr/>
    </dgm:pt>
    <dgm:pt modelId="{B062DF23-6C85-4A93-9471-333892B5CE0A}" type="pres">
      <dgm:prSet presAssocID="{46890730-61A3-4712-8A42-AFDEC3FB46B8}" presName="rootComposite" presStyleCnt="0"/>
      <dgm:spPr/>
    </dgm:pt>
    <dgm:pt modelId="{3D19F9A0-E57D-4A27-872F-C052385BFE48}" type="pres">
      <dgm:prSet presAssocID="{46890730-61A3-4712-8A42-AFDEC3FB46B8}" presName="rootText" presStyleLbl="node3" presStyleIdx="0" presStyleCnt="2">
        <dgm:presLayoutVars>
          <dgm:chPref val="3"/>
        </dgm:presLayoutVars>
      </dgm:prSet>
      <dgm:spPr/>
      <dgm:t>
        <a:bodyPr/>
        <a:lstStyle/>
        <a:p>
          <a:endParaRPr lang="en-US"/>
        </a:p>
      </dgm:t>
    </dgm:pt>
    <dgm:pt modelId="{15087EB7-E91E-4CC7-A930-451D45920263}" type="pres">
      <dgm:prSet presAssocID="{46890730-61A3-4712-8A42-AFDEC3FB46B8}" presName="rootConnector" presStyleLbl="node3" presStyleIdx="0" presStyleCnt="2"/>
      <dgm:spPr/>
      <dgm:t>
        <a:bodyPr/>
        <a:lstStyle/>
        <a:p>
          <a:endParaRPr lang="en-US"/>
        </a:p>
      </dgm:t>
    </dgm:pt>
    <dgm:pt modelId="{C81D625D-DD29-42A3-B45C-6857249C5901}" type="pres">
      <dgm:prSet presAssocID="{46890730-61A3-4712-8A42-AFDEC3FB46B8}" presName="hierChild4" presStyleCnt="0"/>
      <dgm:spPr/>
    </dgm:pt>
    <dgm:pt modelId="{168F4827-BB9F-4266-85F4-25FD1BAEAF6D}" type="pres">
      <dgm:prSet presAssocID="{46890730-61A3-4712-8A42-AFDEC3FB46B8}" presName="hierChild5" presStyleCnt="0"/>
      <dgm:spPr/>
    </dgm:pt>
    <dgm:pt modelId="{024454DA-7CDC-4395-B76C-C04E17930986}" type="pres">
      <dgm:prSet presAssocID="{87E2A6A7-8043-4F3A-A28E-92296B26F60F}" presName="Name37" presStyleLbl="parChTrans1D3" presStyleIdx="1" presStyleCnt="3"/>
      <dgm:spPr/>
      <dgm:t>
        <a:bodyPr/>
        <a:lstStyle/>
        <a:p>
          <a:endParaRPr lang="en-US"/>
        </a:p>
      </dgm:t>
    </dgm:pt>
    <dgm:pt modelId="{0628CBA0-01FC-4624-9E07-C0CE99DF6095}" type="pres">
      <dgm:prSet presAssocID="{C83173D0-70BD-4647-B9B6-618926FAED2A}" presName="hierRoot2" presStyleCnt="0">
        <dgm:presLayoutVars>
          <dgm:hierBranch val="init"/>
        </dgm:presLayoutVars>
      </dgm:prSet>
      <dgm:spPr/>
    </dgm:pt>
    <dgm:pt modelId="{64BA3121-F41D-495A-B390-E821D154A406}" type="pres">
      <dgm:prSet presAssocID="{C83173D0-70BD-4647-B9B6-618926FAED2A}" presName="rootComposite" presStyleCnt="0"/>
      <dgm:spPr/>
    </dgm:pt>
    <dgm:pt modelId="{2732B279-FF67-4F09-937F-75795F4F8807}" type="pres">
      <dgm:prSet presAssocID="{C83173D0-70BD-4647-B9B6-618926FAED2A}" presName="rootText" presStyleLbl="node3" presStyleIdx="1" presStyleCnt="2">
        <dgm:presLayoutVars>
          <dgm:chPref val="3"/>
        </dgm:presLayoutVars>
      </dgm:prSet>
      <dgm:spPr/>
      <dgm:t>
        <a:bodyPr/>
        <a:lstStyle/>
        <a:p>
          <a:endParaRPr lang="en-US"/>
        </a:p>
      </dgm:t>
    </dgm:pt>
    <dgm:pt modelId="{0E125920-8C26-4257-85EE-974FAAE7241D}" type="pres">
      <dgm:prSet presAssocID="{C83173D0-70BD-4647-B9B6-618926FAED2A}" presName="rootConnector" presStyleLbl="node3" presStyleIdx="1" presStyleCnt="2"/>
      <dgm:spPr/>
      <dgm:t>
        <a:bodyPr/>
        <a:lstStyle/>
        <a:p>
          <a:endParaRPr lang="en-US"/>
        </a:p>
      </dgm:t>
    </dgm:pt>
    <dgm:pt modelId="{277991B2-7EB3-4C87-8E59-9763B97ACC65}" type="pres">
      <dgm:prSet presAssocID="{C83173D0-70BD-4647-B9B6-618926FAED2A}" presName="hierChild4" presStyleCnt="0"/>
      <dgm:spPr/>
    </dgm:pt>
    <dgm:pt modelId="{4102B964-84A5-451D-9EA5-18105D052305}" type="pres">
      <dgm:prSet presAssocID="{C83173D0-70BD-4647-B9B6-618926FAED2A}" presName="hierChild5" presStyleCnt="0"/>
      <dgm:spPr/>
    </dgm:pt>
    <dgm:pt modelId="{EEBC3029-4F02-4086-B6F3-D71348E37E83}" type="pres">
      <dgm:prSet presAssocID="{7E66E2FD-88F4-4336-96DB-51F9CC786984}" presName="hierChild5" presStyleCnt="0"/>
      <dgm:spPr/>
    </dgm:pt>
    <dgm:pt modelId="{D60B80C1-ACA0-4D06-8F77-2DC7B044F02C}" type="pres">
      <dgm:prSet presAssocID="{21BC9D5C-3859-4274-A568-770952AC929F}" presName="Name37" presStyleLbl="parChTrans1D2" presStyleIdx="1" presStyleCnt="7"/>
      <dgm:spPr/>
      <dgm:t>
        <a:bodyPr/>
        <a:lstStyle/>
        <a:p>
          <a:endParaRPr lang="en-US"/>
        </a:p>
      </dgm:t>
    </dgm:pt>
    <dgm:pt modelId="{0B648B9D-E117-46D3-A87F-3E3E1537A9B5}" type="pres">
      <dgm:prSet presAssocID="{A56DBB20-FB8C-4522-A294-5E6B41E803F3}" presName="hierRoot2" presStyleCnt="0">
        <dgm:presLayoutVars>
          <dgm:hierBranch val="init"/>
        </dgm:presLayoutVars>
      </dgm:prSet>
      <dgm:spPr/>
    </dgm:pt>
    <dgm:pt modelId="{4EE706CF-D386-4476-9521-5221FF72BD6C}" type="pres">
      <dgm:prSet presAssocID="{A56DBB20-FB8C-4522-A294-5E6B41E803F3}" presName="rootComposite" presStyleCnt="0"/>
      <dgm:spPr/>
    </dgm:pt>
    <dgm:pt modelId="{95709A12-A3DB-4671-9F6D-FA84350C62A1}" type="pres">
      <dgm:prSet presAssocID="{A56DBB20-FB8C-4522-A294-5E6B41E803F3}" presName="rootText" presStyleLbl="node2" presStyleIdx="1" presStyleCnt="6">
        <dgm:presLayoutVars>
          <dgm:chPref val="3"/>
        </dgm:presLayoutVars>
      </dgm:prSet>
      <dgm:spPr/>
      <dgm:t>
        <a:bodyPr/>
        <a:lstStyle/>
        <a:p>
          <a:endParaRPr lang="en-US"/>
        </a:p>
      </dgm:t>
    </dgm:pt>
    <dgm:pt modelId="{0A0B4138-81A7-4885-87A9-97B2A941C902}" type="pres">
      <dgm:prSet presAssocID="{A56DBB20-FB8C-4522-A294-5E6B41E803F3}" presName="rootConnector" presStyleLbl="node2" presStyleIdx="1" presStyleCnt="6"/>
      <dgm:spPr/>
      <dgm:t>
        <a:bodyPr/>
        <a:lstStyle/>
        <a:p>
          <a:endParaRPr lang="en-US"/>
        </a:p>
      </dgm:t>
    </dgm:pt>
    <dgm:pt modelId="{0D40AA58-16A8-4DBE-A91C-70EEDEFE494E}" type="pres">
      <dgm:prSet presAssocID="{A56DBB20-FB8C-4522-A294-5E6B41E803F3}" presName="hierChild4" presStyleCnt="0"/>
      <dgm:spPr/>
    </dgm:pt>
    <dgm:pt modelId="{EACF7EF9-7333-45DA-8311-29C5565E7A18}" type="pres">
      <dgm:prSet presAssocID="{A56DBB20-FB8C-4522-A294-5E6B41E803F3}" presName="hierChild5" presStyleCnt="0"/>
      <dgm:spPr/>
    </dgm:pt>
    <dgm:pt modelId="{FA6A7587-02A5-4CBB-BCC3-5A27440FE6D8}" type="pres">
      <dgm:prSet presAssocID="{0D947177-8133-489A-BF82-E254ECFD29F3}" presName="Name37" presStyleLbl="parChTrans1D2" presStyleIdx="2" presStyleCnt="7"/>
      <dgm:spPr/>
      <dgm:t>
        <a:bodyPr/>
        <a:lstStyle/>
        <a:p>
          <a:endParaRPr lang="en-US"/>
        </a:p>
      </dgm:t>
    </dgm:pt>
    <dgm:pt modelId="{89DF0B97-08AC-455D-B65D-B4593A36C7A0}" type="pres">
      <dgm:prSet presAssocID="{1476D492-36F3-49CC-B410-F58498F2EBF3}" presName="hierRoot2" presStyleCnt="0">
        <dgm:presLayoutVars>
          <dgm:hierBranch val="init"/>
        </dgm:presLayoutVars>
      </dgm:prSet>
      <dgm:spPr/>
    </dgm:pt>
    <dgm:pt modelId="{BB349101-8509-404B-A33F-767BE39CDFE8}" type="pres">
      <dgm:prSet presAssocID="{1476D492-36F3-49CC-B410-F58498F2EBF3}" presName="rootComposite" presStyleCnt="0"/>
      <dgm:spPr/>
    </dgm:pt>
    <dgm:pt modelId="{99383282-F02E-4E9B-BEFB-71FABA8F1B4E}" type="pres">
      <dgm:prSet presAssocID="{1476D492-36F3-49CC-B410-F58498F2EBF3}" presName="rootText" presStyleLbl="node2" presStyleIdx="2" presStyleCnt="6">
        <dgm:presLayoutVars>
          <dgm:chPref val="3"/>
        </dgm:presLayoutVars>
      </dgm:prSet>
      <dgm:spPr/>
      <dgm:t>
        <a:bodyPr/>
        <a:lstStyle/>
        <a:p>
          <a:endParaRPr lang="en-US"/>
        </a:p>
      </dgm:t>
    </dgm:pt>
    <dgm:pt modelId="{75FFB2D6-2D12-4EAD-8987-CEB4CDF55DE7}" type="pres">
      <dgm:prSet presAssocID="{1476D492-36F3-49CC-B410-F58498F2EBF3}" presName="rootConnector" presStyleLbl="node2" presStyleIdx="2" presStyleCnt="6"/>
      <dgm:spPr/>
      <dgm:t>
        <a:bodyPr/>
        <a:lstStyle/>
        <a:p>
          <a:endParaRPr lang="en-US"/>
        </a:p>
      </dgm:t>
    </dgm:pt>
    <dgm:pt modelId="{8862028A-B0F8-4063-8FD2-874EE403738A}" type="pres">
      <dgm:prSet presAssocID="{1476D492-36F3-49CC-B410-F58498F2EBF3}" presName="hierChild4" presStyleCnt="0"/>
      <dgm:spPr/>
    </dgm:pt>
    <dgm:pt modelId="{E3D11308-C2FA-443B-8C2E-E8981E17EBF3}" type="pres">
      <dgm:prSet presAssocID="{1476D492-36F3-49CC-B410-F58498F2EBF3}" presName="hierChild5" presStyleCnt="0"/>
      <dgm:spPr/>
    </dgm:pt>
    <dgm:pt modelId="{48CE6064-5767-4377-BDEB-6DFB59006AF5}" type="pres">
      <dgm:prSet presAssocID="{AB01C7BD-D67B-404B-84A0-0BA105891F87}" presName="Name37" presStyleLbl="parChTrans1D2" presStyleIdx="3" presStyleCnt="7"/>
      <dgm:spPr/>
      <dgm:t>
        <a:bodyPr/>
        <a:lstStyle/>
        <a:p>
          <a:endParaRPr lang="en-US"/>
        </a:p>
      </dgm:t>
    </dgm:pt>
    <dgm:pt modelId="{C8D43089-2242-438D-9E0E-8759778A72D0}" type="pres">
      <dgm:prSet presAssocID="{1ABF00D3-68B3-4ABA-B1B1-85C1DECED3F6}" presName="hierRoot2" presStyleCnt="0">
        <dgm:presLayoutVars>
          <dgm:hierBranch val="init"/>
        </dgm:presLayoutVars>
      </dgm:prSet>
      <dgm:spPr/>
    </dgm:pt>
    <dgm:pt modelId="{1097E2FC-4E98-4C69-8F8D-5993B729FA6A}" type="pres">
      <dgm:prSet presAssocID="{1ABF00D3-68B3-4ABA-B1B1-85C1DECED3F6}" presName="rootComposite" presStyleCnt="0"/>
      <dgm:spPr/>
    </dgm:pt>
    <dgm:pt modelId="{440185B0-0FCF-42BF-8719-014AF68E8ADB}" type="pres">
      <dgm:prSet presAssocID="{1ABF00D3-68B3-4ABA-B1B1-85C1DECED3F6}" presName="rootText" presStyleLbl="node2" presStyleIdx="3" presStyleCnt="6">
        <dgm:presLayoutVars>
          <dgm:chPref val="3"/>
        </dgm:presLayoutVars>
      </dgm:prSet>
      <dgm:spPr/>
      <dgm:t>
        <a:bodyPr/>
        <a:lstStyle/>
        <a:p>
          <a:endParaRPr lang="en-US"/>
        </a:p>
      </dgm:t>
    </dgm:pt>
    <dgm:pt modelId="{2C81E601-C33A-4A1F-89CA-FF0E87B6F381}" type="pres">
      <dgm:prSet presAssocID="{1ABF00D3-68B3-4ABA-B1B1-85C1DECED3F6}" presName="rootConnector" presStyleLbl="node2" presStyleIdx="3" presStyleCnt="6"/>
      <dgm:spPr/>
      <dgm:t>
        <a:bodyPr/>
        <a:lstStyle/>
        <a:p>
          <a:endParaRPr lang="en-US"/>
        </a:p>
      </dgm:t>
    </dgm:pt>
    <dgm:pt modelId="{A5D805C9-19EF-4BC8-9CDD-823597226CC9}" type="pres">
      <dgm:prSet presAssocID="{1ABF00D3-68B3-4ABA-B1B1-85C1DECED3F6}" presName="hierChild4" presStyleCnt="0"/>
      <dgm:spPr/>
    </dgm:pt>
    <dgm:pt modelId="{1DA81852-05AE-426E-A479-A4566B679D07}" type="pres">
      <dgm:prSet presAssocID="{1ABF00D3-68B3-4ABA-B1B1-85C1DECED3F6}" presName="hierChild5" presStyleCnt="0"/>
      <dgm:spPr/>
    </dgm:pt>
    <dgm:pt modelId="{048563CC-D61B-4974-A40B-B7DCF6CF60C4}" type="pres">
      <dgm:prSet presAssocID="{9994178E-4EC5-4B51-A4DF-65628C447C48}" presName="Name37" presStyleLbl="parChTrans1D2" presStyleIdx="4" presStyleCnt="7"/>
      <dgm:spPr/>
      <dgm:t>
        <a:bodyPr/>
        <a:lstStyle/>
        <a:p>
          <a:endParaRPr lang="en-US"/>
        </a:p>
      </dgm:t>
    </dgm:pt>
    <dgm:pt modelId="{0C9589F6-73F4-44D2-937F-E62DAED77B48}" type="pres">
      <dgm:prSet presAssocID="{688D5DFC-D0E5-445B-8D18-FBED82F378B2}" presName="hierRoot2" presStyleCnt="0">
        <dgm:presLayoutVars>
          <dgm:hierBranch val="init"/>
        </dgm:presLayoutVars>
      </dgm:prSet>
      <dgm:spPr/>
    </dgm:pt>
    <dgm:pt modelId="{3E4B2676-E85E-440B-B1EA-E26D7BFBD5C5}" type="pres">
      <dgm:prSet presAssocID="{688D5DFC-D0E5-445B-8D18-FBED82F378B2}" presName="rootComposite" presStyleCnt="0"/>
      <dgm:spPr/>
    </dgm:pt>
    <dgm:pt modelId="{FFFAD7A1-A2BA-482C-8D5E-2C2D84E316D5}" type="pres">
      <dgm:prSet presAssocID="{688D5DFC-D0E5-445B-8D18-FBED82F378B2}" presName="rootText" presStyleLbl="node2" presStyleIdx="4" presStyleCnt="6">
        <dgm:presLayoutVars>
          <dgm:chPref val="3"/>
        </dgm:presLayoutVars>
      </dgm:prSet>
      <dgm:spPr/>
      <dgm:t>
        <a:bodyPr/>
        <a:lstStyle/>
        <a:p>
          <a:endParaRPr lang="en-US"/>
        </a:p>
      </dgm:t>
    </dgm:pt>
    <dgm:pt modelId="{E104BE1E-8396-4CA0-B84A-806D386B16C6}" type="pres">
      <dgm:prSet presAssocID="{688D5DFC-D0E5-445B-8D18-FBED82F378B2}" presName="rootConnector" presStyleLbl="node2" presStyleIdx="4" presStyleCnt="6"/>
      <dgm:spPr/>
      <dgm:t>
        <a:bodyPr/>
        <a:lstStyle/>
        <a:p>
          <a:endParaRPr lang="en-US"/>
        </a:p>
      </dgm:t>
    </dgm:pt>
    <dgm:pt modelId="{877664C6-3DBC-4B42-B48E-71DBED8E58BF}" type="pres">
      <dgm:prSet presAssocID="{688D5DFC-D0E5-445B-8D18-FBED82F378B2}" presName="hierChild4" presStyleCnt="0"/>
      <dgm:spPr/>
    </dgm:pt>
    <dgm:pt modelId="{C9B70E51-6C5B-4B48-AD58-F38AF8D00065}" type="pres">
      <dgm:prSet presAssocID="{688D5DFC-D0E5-445B-8D18-FBED82F378B2}" presName="hierChild5" presStyleCnt="0"/>
      <dgm:spPr/>
    </dgm:pt>
    <dgm:pt modelId="{D158558D-262E-4D7E-AAAA-AFA926217945}" type="pres">
      <dgm:prSet presAssocID="{2EC56DEF-CFE2-4BD0-88F2-155FD7B0946F}" presName="Name37" presStyleLbl="parChTrans1D2" presStyleIdx="5" presStyleCnt="7"/>
      <dgm:spPr/>
      <dgm:t>
        <a:bodyPr/>
        <a:lstStyle/>
        <a:p>
          <a:endParaRPr lang="en-US"/>
        </a:p>
      </dgm:t>
    </dgm:pt>
    <dgm:pt modelId="{B75CE6D6-1CB8-4F95-98DC-6A90564EDDA4}" type="pres">
      <dgm:prSet presAssocID="{6FDD44EA-1A3E-4D8C-9410-8F326E45A157}" presName="hierRoot2" presStyleCnt="0">
        <dgm:presLayoutVars>
          <dgm:hierBranch val="init"/>
        </dgm:presLayoutVars>
      </dgm:prSet>
      <dgm:spPr/>
    </dgm:pt>
    <dgm:pt modelId="{DD8454D6-44EC-4DBA-9AC7-2C6BA2CF057E}" type="pres">
      <dgm:prSet presAssocID="{6FDD44EA-1A3E-4D8C-9410-8F326E45A157}" presName="rootComposite" presStyleCnt="0"/>
      <dgm:spPr/>
    </dgm:pt>
    <dgm:pt modelId="{E2256EBF-109E-4C7C-840E-10A32107038D}" type="pres">
      <dgm:prSet presAssocID="{6FDD44EA-1A3E-4D8C-9410-8F326E45A157}" presName="rootText" presStyleLbl="node2" presStyleIdx="5" presStyleCnt="6">
        <dgm:presLayoutVars>
          <dgm:chPref val="3"/>
        </dgm:presLayoutVars>
      </dgm:prSet>
      <dgm:spPr/>
      <dgm:t>
        <a:bodyPr/>
        <a:lstStyle/>
        <a:p>
          <a:endParaRPr lang="en-US"/>
        </a:p>
      </dgm:t>
    </dgm:pt>
    <dgm:pt modelId="{8A5F4F63-A261-4210-912B-BF233BDF83EB}" type="pres">
      <dgm:prSet presAssocID="{6FDD44EA-1A3E-4D8C-9410-8F326E45A157}" presName="rootConnector" presStyleLbl="node2" presStyleIdx="5" presStyleCnt="6"/>
      <dgm:spPr/>
      <dgm:t>
        <a:bodyPr/>
        <a:lstStyle/>
        <a:p>
          <a:endParaRPr lang="en-US"/>
        </a:p>
      </dgm:t>
    </dgm:pt>
    <dgm:pt modelId="{A9D46A30-272A-42CB-B2B1-2C4F79A4A400}" type="pres">
      <dgm:prSet presAssocID="{6FDD44EA-1A3E-4D8C-9410-8F326E45A157}" presName="hierChild4" presStyleCnt="0"/>
      <dgm:spPr/>
    </dgm:pt>
    <dgm:pt modelId="{EFF9D3D7-499D-4C88-8256-96C5EEF8766E}" type="pres">
      <dgm:prSet presAssocID="{6FDD44EA-1A3E-4D8C-9410-8F326E45A157}" presName="hierChild5" presStyleCnt="0"/>
      <dgm:spPr/>
    </dgm:pt>
    <dgm:pt modelId="{14B8892C-978A-4C2E-A4DC-5150926B1DF2}" type="pres">
      <dgm:prSet presAssocID="{F98BA8CD-F9D2-4BF1-8547-133D759AEB5C}" presName="hierChild3" presStyleCnt="0"/>
      <dgm:spPr/>
    </dgm:pt>
    <dgm:pt modelId="{128BB1E9-D1F5-4F80-B81F-7A79A1E4053E}" type="pres">
      <dgm:prSet presAssocID="{D505844B-4EC0-4E95-A3DF-0FF0B10786A0}" presName="Name111" presStyleLbl="parChTrans1D2" presStyleIdx="6" presStyleCnt="7"/>
      <dgm:spPr/>
      <dgm:t>
        <a:bodyPr/>
        <a:lstStyle/>
        <a:p>
          <a:endParaRPr lang="en-US"/>
        </a:p>
      </dgm:t>
    </dgm:pt>
    <dgm:pt modelId="{7335CB1A-2CB1-467D-8755-A24B15A365B5}" type="pres">
      <dgm:prSet presAssocID="{FCF5AD7E-3C71-434B-97D9-90869A8B9558}" presName="hierRoot3" presStyleCnt="0">
        <dgm:presLayoutVars>
          <dgm:hierBranch val="init"/>
        </dgm:presLayoutVars>
      </dgm:prSet>
      <dgm:spPr/>
    </dgm:pt>
    <dgm:pt modelId="{99000813-1A59-40B8-A402-AB58AA7291F0}" type="pres">
      <dgm:prSet presAssocID="{FCF5AD7E-3C71-434B-97D9-90869A8B9558}" presName="rootComposite3" presStyleCnt="0"/>
      <dgm:spPr/>
    </dgm:pt>
    <dgm:pt modelId="{4C6C1122-8396-4BCE-B84D-DE264E5E29E9}" type="pres">
      <dgm:prSet presAssocID="{FCF5AD7E-3C71-434B-97D9-90869A8B9558}" presName="rootText3" presStyleLbl="asst1" presStyleIdx="0" presStyleCnt="2">
        <dgm:presLayoutVars>
          <dgm:chPref val="3"/>
        </dgm:presLayoutVars>
      </dgm:prSet>
      <dgm:spPr/>
      <dgm:t>
        <a:bodyPr/>
        <a:lstStyle/>
        <a:p>
          <a:endParaRPr lang="en-US"/>
        </a:p>
      </dgm:t>
    </dgm:pt>
    <dgm:pt modelId="{E425E361-8726-4360-B2BF-AA17ED81FB16}" type="pres">
      <dgm:prSet presAssocID="{FCF5AD7E-3C71-434B-97D9-90869A8B9558}" presName="rootConnector3" presStyleLbl="asst1" presStyleIdx="0" presStyleCnt="2"/>
      <dgm:spPr/>
      <dgm:t>
        <a:bodyPr/>
        <a:lstStyle/>
        <a:p>
          <a:endParaRPr lang="en-US"/>
        </a:p>
      </dgm:t>
    </dgm:pt>
    <dgm:pt modelId="{6EB40DA1-0901-4119-923B-A79323974492}" type="pres">
      <dgm:prSet presAssocID="{FCF5AD7E-3C71-434B-97D9-90869A8B9558}" presName="hierChild6" presStyleCnt="0"/>
      <dgm:spPr/>
    </dgm:pt>
    <dgm:pt modelId="{B838A2C0-2F08-437F-B1F3-284EE6B74417}" type="pres">
      <dgm:prSet presAssocID="{FCF5AD7E-3C71-434B-97D9-90869A8B9558}" presName="hierChild7" presStyleCnt="0"/>
      <dgm:spPr/>
    </dgm:pt>
    <dgm:pt modelId="{E6B82DB1-4E51-475D-8123-84595AD7A50D}" type="pres">
      <dgm:prSet presAssocID="{8B0A60E7-018E-4FEA-A25A-543F823E7DA8}" presName="Name111" presStyleLbl="parChTrans1D3" presStyleIdx="2" presStyleCnt="3"/>
      <dgm:spPr/>
      <dgm:t>
        <a:bodyPr/>
        <a:lstStyle/>
        <a:p>
          <a:endParaRPr lang="en-US"/>
        </a:p>
      </dgm:t>
    </dgm:pt>
    <dgm:pt modelId="{52A90C03-D467-4E73-9A79-278CAB257D4B}" type="pres">
      <dgm:prSet presAssocID="{783503E0-4CE2-4FE3-BAE8-FFD20344F0D1}" presName="hierRoot3" presStyleCnt="0">
        <dgm:presLayoutVars>
          <dgm:hierBranch val="init"/>
        </dgm:presLayoutVars>
      </dgm:prSet>
      <dgm:spPr/>
    </dgm:pt>
    <dgm:pt modelId="{B3955B4B-E6E3-4553-BAA1-27033A991F35}" type="pres">
      <dgm:prSet presAssocID="{783503E0-4CE2-4FE3-BAE8-FFD20344F0D1}" presName="rootComposite3" presStyleCnt="0"/>
      <dgm:spPr/>
    </dgm:pt>
    <dgm:pt modelId="{3CA80FFF-46BC-4291-A59C-422A0D0E2C73}" type="pres">
      <dgm:prSet presAssocID="{783503E0-4CE2-4FE3-BAE8-FFD20344F0D1}" presName="rootText3" presStyleLbl="asst1" presStyleIdx="1" presStyleCnt="2">
        <dgm:presLayoutVars>
          <dgm:chPref val="3"/>
        </dgm:presLayoutVars>
      </dgm:prSet>
      <dgm:spPr/>
      <dgm:t>
        <a:bodyPr/>
        <a:lstStyle/>
        <a:p>
          <a:endParaRPr lang="en-US"/>
        </a:p>
      </dgm:t>
    </dgm:pt>
    <dgm:pt modelId="{3E73656E-8429-42B5-BB7F-CF68B998FF70}" type="pres">
      <dgm:prSet presAssocID="{783503E0-4CE2-4FE3-BAE8-FFD20344F0D1}" presName="rootConnector3" presStyleLbl="asst1" presStyleIdx="1" presStyleCnt="2"/>
      <dgm:spPr/>
      <dgm:t>
        <a:bodyPr/>
        <a:lstStyle/>
        <a:p>
          <a:endParaRPr lang="en-US"/>
        </a:p>
      </dgm:t>
    </dgm:pt>
    <dgm:pt modelId="{CE7936BA-BB57-4CD2-B9AD-3FDC8BC9BFD2}" type="pres">
      <dgm:prSet presAssocID="{783503E0-4CE2-4FE3-BAE8-FFD20344F0D1}" presName="hierChild6" presStyleCnt="0"/>
      <dgm:spPr/>
    </dgm:pt>
    <dgm:pt modelId="{29247334-C7EE-476C-A241-C4992739F806}" type="pres">
      <dgm:prSet presAssocID="{783503E0-4CE2-4FE3-BAE8-FFD20344F0D1}" presName="hierChild7" presStyleCnt="0"/>
      <dgm:spPr/>
    </dgm:pt>
  </dgm:ptLst>
  <dgm:cxnLst>
    <dgm:cxn modelId="{4BD1F010-1099-4E02-AC2E-1BD6C0AFFC6D}" type="presOf" srcId="{1ABF00D3-68B3-4ABA-B1B1-85C1DECED3F6}" destId="{2C81E601-C33A-4A1F-89CA-FF0E87B6F381}" srcOrd="1" destOrd="0" presId="urn:microsoft.com/office/officeart/2005/8/layout/orgChart1"/>
    <dgm:cxn modelId="{DA99E141-EB9A-4FBB-82F8-E5E36AAD2BB9}" type="presOf" srcId="{FCF5AD7E-3C71-434B-97D9-90869A8B9558}" destId="{4C6C1122-8396-4BCE-B84D-DE264E5E29E9}" srcOrd="0" destOrd="0" presId="urn:microsoft.com/office/officeart/2005/8/layout/orgChart1"/>
    <dgm:cxn modelId="{E6113645-09A1-487A-BD3E-B3D601D841A1}" srcId="{F98BA8CD-F9D2-4BF1-8547-133D759AEB5C}" destId="{FCF5AD7E-3C71-434B-97D9-90869A8B9558}" srcOrd="0" destOrd="0" parTransId="{D505844B-4EC0-4E95-A3DF-0FF0B10786A0}" sibTransId="{7B101735-880E-41FE-96A3-D7558E073958}"/>
    <dgm:cxn modelId="{2FF780DF-B48B-4FFE-88C5-FF55907C131E}" type="presOf" srcId="{21BC9D5C-3859-4274-A568-770952AC929F}" destId="{D60B80C1-ACA0-4D06-8F77-2DC7B044F02C}" srcOrd="0" destOrd="0" presId="urn:microsoft.com/office/officeart/2005/8/layout/orgChart1"/>
    <dgm:cxn modelId="{5C37BD9C-31EA-40FE-9AB5-694CA730EB05}" type="presOf" srcId="{D9E6EEB4-A8F1-4253-9E1E-FE35E3D1988F}" destId="{EFAD89D8-BA78-4206-9870-C4F528B10A20}" srcOrd="0" destOrd="0" presId="urn:microsoft.com/office/officeart/2005/8/layout/orgChart1"/>
    <dgm:cxn modelId="{DD036BD3-5100-411F-8539-522526832DAB}" type="presOf" srcId="{D505844B-4EC0-4E95-A3DF-0FF0B10786A0}" destId="{128BB1E9-D1F5-4F80-B81F-7A79A1E4053E}" srcOrd="0" destOrd="0" presId="urn:microsoft.com/office/officeart/2005/8/layout/orgChart1"/>
    <dgm:cxn modelId="{73509BDA-DF91-4D13-9F38-DB5A585A1439}" type="presOf" srcId="{F2E6413E-381A-493B-8FC8-3BF661B24EC4}" destId="{F7ABDDC5-FD13-4D04-B0AF-455EE0B3F51D}" srcOrd="0" destOrd="0" presId="urn:microsoft.com/office/officeart/2005/8/layout/orgChart1"/>
    <dgm:cxn modelId="{FFFF9688-4E65-4C28-9C10-6CE47C1BCBC2}" type="presOf" srcId="{C83173D0-70BD-4647-B9B6-618926FAED2A}" destId="{0E125920-8C26-4257-85EE-974FAAE7241D}" srcOrd="1" destOrd="0" presId="urn:microsoft.com/office/officeart/2005/8/layout/orgChart1"/>
    <dgm:cxn modelId="{09D8FEBB-E2DA-4EB6-9D0B-5242D1709B44}" srcId="{7E66E2FD-88F4-4336-96DB-51F9CC786984}" destId="{C83173D0-70BD-4647-B9B6-618926FAED2A}" srcOrd="1" destOrd="0" parTransId="{87E2A6A7-8043-4F3A-A28E-92296B26F60F}" sibTransId="{7C57A1A3-B3EC-463E-9213-D3F44C2D420A}"/>
    <dgm:cxn modelId="{6BF3D76C-2D7B-440F-A5D6-DBA544BFB133}" srcId="{FCF5AD7E-3C71-434B-97D9-90869A8B9558}" destId="{783503E0-4CE2-4FE3-BAE8-FFD20344F0D1}" srcOrd="0" destOrd="0" parTransId="{8B0A60E7-018E-4FEA-A25A-543F823E7DA8}" sibTransId="{77154EAF-5470-4A70-B24F-96D125357F1A}"/>
    <dgm:cxn modelId="{3DB5E02B-7A50-4436-B1B7-FBF4EC524CFE}" srcId="{F98BA8CD-F9D2-4BF1-8547-133D759AEB5C}" destId="{1476D492-36F3-49CC-B410-F58498F2EBF3}" srcOrd="3" destOrd="0" parTransId="{0D947177-8133-489A-BF82-E254ECFD29F3}" sibTransId="{2A676E06-CEC6-48F0-9268-6435500B88E0}"/>
    <dgm:cxn modelId="{78D26083-D3DA-4754-8069-0DCFA2EBB129}" type="presOf" srcId="{AB01C7BD-D67B-404B-84A0-0BA105891F87}" destId="{48CE6064-5767-4377-BDEB-6DFB59006AF5}" srcOrd="0" destOrd="0" presId="urn:microsoft.com/office/officeart/2005/8/layout/orgChart1"/>
    <dgm:cxn modelId="{FE2BA993-EAEB-4476-8563-0898A8685322}" type="presOf" srcId="{A56DBB20-FB8C-4522-A294-5E6B41E803F3}" destId="{95709A12-A3DB-4671-9F6D-FA84350C62A1}" srcOrd="0" destOrd="0" presId="urn:microsoft.com/office/officeart/2005/8/layout/orgChart1"/>
    <dgm:cxn modelId="{29758FC4-3DE0-463C-A98D-38226D808DB4}" type="presOf" srcId="{7E66E2FD-88F4-4336-96DB-51F9CC786984}" destId="{30555A67-F16B-476C-B2A2-99403B51141F}" srcOrd="1" destOrd="0" presId="urn:microsoft.com/office/officeart/2005/8/layout/orgChart1"/>
    <dgm:cxn modelId="{F69094D2-F28C-4B7B-BCAC-F0F3ABB49BDC}" type="presOf" srcId="{9994178E-4EC5-4B51-A4DF-65628C447C48}" destId="{048563CC-D61B-4974-A40B-B7DCF6CF60C4}" srcOrd="0" destOrd="0" presId="urn:microsoft.com/office/officeart/2005/8/layout/orgChart1"/>
    <dgm:cxn modelId="{7443FF7A-713B-4302-95FD-F58E5BB9EC9F}" srcId="{D9E6EEB4-A8F1-4253-9E1E-FE35E3D1988F}" destId="{F98BA8CD-F9D2-4BF1-8547-133D759AEB5C}" srcOrd="0" destOrd="0" parTransId="{C1833DB3-103F-430D-AE67-2CC58FD7D4E8}" sibTransId="{8026027A-5D1C-4374-9D9A-109929F8B42C}"/>
    <dgm:cxn modelId="{AA5D10F6-7866-4B9F-A04D-F6AA38BDCC5B}" srcId="{7E66E2FD-88F4-4336-96DB-51F9CC786984}" destId="{46890730-61A3-4712-8A42-AFDEC3FB46B8}" srcOrd="0" destOrd="0" parTransId="{E8FC44EB-E337-43DB-A68B-EB9694003FC0}" sibTransId="{433FEB04-9C57-43AC-84DD-4BD8027FBD87}"/>
    <dgm:cxn modelId="{E3F8AC7E-DE81-4CB2-A641-8862C5E473E1}" type="presOf" srcId="{0D947177-8133-489A-BF82-E254ECFD29F3}" destId="{FA6A7587-02A5-4CBB-BCC3-5A27440FE6D8}" srcOrd="0" destOrd="0" presId="urn:microsoft.com/office/officeart/2005/8/layout/orgChart1"/>
    <dgm:cxn modelId="{992659C1-4CFE-4420-8C6A-F2252083FBDB}" srcId="{F98BA8CD-F9D2-4BF1-8547-133D759AEB5C}" destId="{7E66E2FD-88F4-4336-96DB-51F9CC786984}" srcOrd="1" destOrd="0" parTransId="{F2E6413E-381A-493B-8FC8-3BF661B24EC4}" sibTransId="{539ABD67-47CF-432F-AF9C-9339994E3CA3}"/>
    <dgm:cxn modelId="{8F2CB05C-A7BF-42E0-A5AA-FFB365301FB0}" srcId="{F98BA8CD-F9D2-4BF1-8547-133D759AEB5C}" destId="{1ABF00D3-68B3-4ABA-B1B1-85C1DECED3F6}" srcOrd="4" destOrd="0" parTransId="{AB01C7BD-D67B-404B-84A0-0BA105891F87}" sibTransId="{8C7E2FAD-0CDF-4565-938D-6D3259C53556}"/>
    <dgm:cxn modelId="{4CA8FD5D-A30B-4659-A780-5BD086413516}" type="presOf" srcId="{FCF5AD7E-3C71-434B-97D9-90869A8B9558}" destId="{E425E361-8726-4360-B2BF-AA17ED81FB16}" srcOrd="1" destOrd="0" presId="urn:microsoft.com/office/officeart/2005/8/layout/orgChart1"/>
    <dgm:cxn modelId="{522A008D-B60E-46AF-87A6-FD4C7A2562DD}" type="presOf" srcId="{783503E0-4CE2-4FE3-BAE8-FFD20344F0D1}" destId="{3E73656E-8429-42B5-BB7F-CF68B998FF70}" srcOrd="1" destOrd="0" presId="urn:microsoft.com/office/officeart/2005/8/layout/orgChart1"/>
    <dgm:cxn modelId="{86CC3AB0-0E24-4943-8C9F-4E6F90B2BF33}" type="presOf" srcId="{46890730-61A3-4712-8A42-AFDEC3FB46B8}" destId="{3D19F9A0-E57D-4A27-872F-C052385BFE48}" srcOrd="0" destOrd="0" presId="urn:microsoft.com/office/officeart/2005/8/layout/orgChart1"/>
    <dgm:cxn modelId="{832C0CDC-45CB-420D-A5DD-ED41FB672743}" type="presOf" srcId="{46890730-61A3-4712-8A42-AFDEC3FB46B8}" destId="{15087EB7-E91E-4CC7-A930-451D45920263}" srcOrd="1" destOrd="0" presId="urn:microsoft.com/office/officeart/2005/8/layout/orgChart1"/>
    <dgm:cxn modelId="{EEFF7A39-C33C-438D-92D7-95DB68304872}" type="presOf" srcId="{1476D492-36F3-49CC-B410-F58498F2EBF3}" destId="{75FFB2D6-2D12-4EAD-8987-CEB4CDF55DE7}" srcOrd="1" destOrd="0" presId="urn:microsoft.com/office/officeart/2005/8/layout/orgChart1"/>
    <dgm:cxn modelId="{EAA65EF1-89C3-4955-B0DE-3D75CF2B2704}" srcId="{F98BA8CD-F9D2-4BF1-8547-133D759AEB5C}" destId="{6FDD44EA-1A3E-4D8C-9410-8F326E45A157}" srcOrd="6" destOrd="0" parTransId="{2EC56DEF-CFE2-4BD0-88F2-155FD7B0946F}" sibTransId="{CAB9599F-9E09-41AE-A49D-F0C022161F9D}"/>
    <dgm:cxn modelId="{ED748DD8-D985-4524-B20F-6A1184A5F1FC}" type="presOf" srcId="{F98BA8CD-F9D2-4BF1-8547-133D759AEB5C}" destId="{A0EEADAF-603F-4F1E-8B3F-1C4D6024E994}" srcOrd="1" destOrd="0" presId="urn:microsoft.com/office/officeart/2005/8/layout/orgChart1"/>
    <dgm:cxn modelId="{0DEC3133-E1D1-4D7E-86B0-F1F4E3668675}" type="presOf" srcId="{2EC56DEF-CFE2-4BD0-88F2-155FD7B0946F}" destId="{D158558D-262E-4D7E-AAAA-AFA926217945}" srcOrd="0" destOrd="0" presId="urn:microsoft.com/office/officeart/2005/8/layout/orgChart1"/>
    <dgm:cxn modelId="{12CB5159-1D8A-4DA0-B38A-440709CA84BC}" srcId="{F98BA8CD-F9D2-4BF1-8547-133D759AEB5C}" destId="{688D5DFC-D0E5-445B-8D18-FBED82F378B2}" srcOrd="5" destOrd="0" parTransId="{9994178E-4EC5-4B51-A4DF-65628C447C48}" sibTransId="{72B9E992-8E3C-4F67-B224-7BA47EE6D53D}"/>
    <dgm:cxn modelId="{C53BA648-4899-4877-8881-BBFE5642845A}" type="presOf" srcId="{688D5DFC-D0E5-445B-8D18-FBED82F378B2}" destId="{FFFAD7A1-A2BA-482C-8D5E-2C2D84E316D5}" srcOrd="0" destOrd="0" presId="urn:microsoft.com/office/officeart/2005/8/layout/orgChart1"/>
    <dgm:cxn modelId="{2690D7D4-2866-454B-83BF-50C4CE679007}" type="presOf" srcId="{6FDD44EA-1A3E-4D8C-9410-8F326E45A157}" destId="{8A5F4F63-A261-4210-912B-BF233BDF83EB}" srcOrd="1" destOrd="0" presId="urn:microsoft.com/office/officeart/2005/8/layout/orgChart1"/>
    <dgm:cxn modelId="{7851DC6E-F71E-4313-913D-FA2870C93934}" type="presOf" srcId="{7E66E2FD-88F4-4336-96DB-51F9CC786984}" destId="{481C4438-601B-438D-AA39-EB77910C1528}" srcOrd="0" destOrd="0" presId="urn:microsoft.com/office/officeart/2005/8/layout/orgChart1"/>
    <dgm:cxn modelId="{E980FB3E-F0AA-4D18-AEB5-0C076F23DE18}" type="presOf" srcId="{1ABF00D3-68B3-4ABA-B1B1-85C1DECED3F6}" destId="{440185B0-0FCF-42BF-8719-014AF68E8ADB}" srcOrd="0" destOrd="0" presId="urn:microsoft.com/office/officeart/2005/8/layout/orgChart1"/>
    <dgm:cxn modelId="{6E1647A2-6FBA-4B81-84C5-1A20DEFDDCAA}" type="presOf" srcId="{C83173D0-70BD-4647-B9B6-618926FAED2A}" destId="{2732B279-FF67-4F09-937F-75795F4F8807}" srcOrd="0" destOrd="0" presId="urn:microsoft.com/office/officeart/2005/8/layout/orgChart1"/>
    <dgm:cxn modelId="{745A6A50-357E-4254-B1BA-69189FD99DC2}" type="presOf" srcId="{A56DBB20-FB8C-4522-A294-5E6B41E803F3}" destId="{0A0B4138-81A7-4885-87A9-97B2A941C902}" srcOrd="1" destOrd="0" presId="urn:microsoft.com/office/officeart/2005/8/layout/orgChart1"/>
    <dgm:cxn modelId="{CF953FA5-F2A1-4994-BC8E-50B8DB66CD27}" type="presOf" srcId="{F98BA8CD-F9D2-4BF1-8547-133D759AEB5C}" destId="{0F4095F4-1856-4265-9335-A74FD59DDA6D}" srcOrd="0" destOrd="0" presId="urn:microsoft.com/office/officeart/2005/8/layout/orgChart1"/>
    <dgm:cxn modelId="{AA20EB4C-03CB-471B-AE08-AB1C81A1CBA7}" type="presOf" srcId="{87E2A6A7-8043-4F3A-A28E-92296B26F60F}" destId="{024454DA-7CDC-4395-B76C-C04E17930986}" srcOrd="0" destOrd="0" presId="urn:microsoft.com/office/officeart/2005/8/layout/orgChart1"/>
    <dgm:cxn modelId="{47DD0A15-7CCA-4642-A329-228AFFCFC3CD}" type="presOf" srcId="{783503E0-4CE2-4FE3-BAE8-FFD20344F0D1}" destId="{3CA80FFF-46BC-4291-A59C-422A0D0E2C73}" srcOrd="0" destOrd="0" presId="urn:microsoft.com/office/officeart/2005/8/layout/orgChart1"/>
    <dgm:cxn modelId="{74CB2B84-7847-4AB6-AA2E-B8FBE9BB92E6}" type="presOf" srcId="{8B0A60E7-018E-4FEA-A25A-543F823E7DA8}" destId="{E6B82DB1-4E51-475D-8123-84595AD7A50D}" srcOrd="0" destOrd="0" presId="urn:microsoft.com/office/officeart/2005/8/layout/orgChart1"/>
    <dgm:cxn modelId="{0E5AD510-4B7A-4166-84D9-5D2F8A160A64}" type="presOf" srcId="{1476D492-36F3-49CC-B410-F58498F2EBF3}" destId="{99383282-F02E-4E9B-BEFB-71FABA8F1B4E}" srcOrd="0" destOrd="0" presId="urn:microsoft.com/office/officeart/2005/8/layout/orgChart1"/>
    <dgm:cxn modelId="{225C5E9D-5020-4826-96CC-38EFF1D0909B}" type="presOf" srcId="{E8FC44EB-E337-43DB-A68B-EB9694003FC0}" destId="{43CC7D83-3C77-4AF0-B1D2-08667301C7A5}" srcOrd="0" destOrd="0" presId="urn:microsoft.com/office/officeart/2005/8/layout/orgChart1"/>
    <dgm:cxn modelId="{F501FBF9-FA31-41FD-9A4D-197BEC7EBD86}" type="presOf" srcId="{688D5DFC-D0E5-445B-8D18-FBED82F378B2}" destId="{E104BE1E-8396-4CA0-B84A-806D386B16C6}" srcOrd="1" destOrd="0" presId="urn:microsoft.com/office/officeart/2005/8/layout/orgChart1"/>
    <dgm:cxn modelId="{660BBA5A-5576-484F-8F62-5D5E361D271C}" type="presOf" srcId="{6FDD44EA-1A3E-4D8C-9410-8F326E45A157}" destId="{E2256EBF-109E-4C7C-840E-10A32107038D}" srcOrd="0" destOrd="0" presId="urn:microsoft.com/office/officeart/2005/8/layout/orgChart1"/>
    <dgm:cxn modelId="{AB5CEF6D-39BC-4585-8A36-BFD8E6435610}" srcId="{F98BA8CD-F9D2-4BF1-8547-133D759AEB5C}" destId="{A56DBB20-FB8C-4522-A294-5E6B41E803F3}" srcOrd="2" destOrd="0" parTransId="{21BC9D5C-3859-4274-A568-770952AC929F}" sibTransId="{C77FEB8E-33DB-4597-94F4-80010F7E84EA}"/>
    <dgm:cxn modelId="{92E0D888-74EC-4308-A037-2061E716ECDE}" type="presParOf" srcId="{EFAD89D8-BA78-4206-9870-C4F528B10A20}" destId="{340D56CD-21FD-4707-89CF-499C8D1BA513}" srcOrd="0" destOrd="0" presId="urn:microsoft.com/office/officeart/2005/8/layout/orgChart1"/>
    <dgm:cxn modelId="{47A24B1D-BF3F-4B13-908F-9CCD6D03DC31}" type="presParOf" srcId="{340D56CD-21FD-4707-89CF-499C8D1BA513}" destId="{3282B966-E813-4B33-923E-5B7635609EE1}" srcOrd="0" destOrd="0" presId="urn:microsoft.com/office/officeart/2005/8/layout/orgChart1"/>
    <dgm:cxn modelId="{CDD95511-B3DA-4B3D-8B60-9A71CFEC2B72}" type="presParOf" srcId="{3282B966-E813-4B33-923E-5B7635609EE1}" destId="{0F4095F4-1856-4265-9335-A74FD59DDA6D}" srcOrd="0" destOrd="0" presId="urn:microsoft.com/office/officeart/2005/8/layout/orgChart1"/>
    <dgm:cxn modelId="{F833E3AE-FB1B-46B8-85C7-D8A61E3FA5C5}" type="presParOf" srcId="{3282B966-E813-4B33-923E-5B7635609EE1}" destId="{A0EEADAF-603F-4F1E-8B3F-1C4D6024E994}" srcOrd="1" destOrd="0" presId="urn:microsoft.com/office/officeart/2005/8/layout/orgChart1"/>
    <dgm:cxn modelId="{54EE0A52-9C19-45A6-81DC-43144CD405D8}" type="presParOf" srcId="{340D56CD-21FD-4707-89CF-499C8D1BA513}" destId="{6A32ABA2-1903-432D-AF62-9F71482D8BBE}" srcOrd="1" destOrd="0" presId="urn:microsoft.com/office/officeart/2005/8/layout/orgChart1"/>
    <dgm:cxn modelId="{02BAE62D-1A1F-4C98-B9D7-87EB23C27042}" type="presParOf" srcId="{6A32ABA2-1903-432D-AF62-9F71482D8BBE}" destId="{F7ABDDC5-FD13-4D04-B0AF-455EE0B3F51D}" srcOrd="0" destOrd="0" presId="urn:microsoft.com/office/officeart/2005/8/layout/orgChart1"/>
    <dgm:cxn modelId="{C301F539-2D87-457C-9498-54030CB12D4C}" type="presParOf" srcId="{6A32ABA2-1903-432D-AF62-9F71482D8BBE}" destId="{C0FAB78B-E55E-4205-915E-46E2A8B28C26}" srcOrd="1" destOrd="0" presId="urn:microsoft.com/office/officeart/2005/8/layout/orgChart1"/>
    <dgm:cxn modelId="{B57A7325-647A-447E-AFE9-D3953C3AB3CF}" type="presParOf" srcId="{C0FAB78B-E55E-4205-915E-46E2A8B28C26}" destId="{3CB6B517-3C6B-425C-8D6C-F241DFE92226}" srcOrd="0" destOrd="0" presId="urn:microsoft.com/office/officeart/2005/8/layout/orgChart1"/>
    <dgm:cxn modelId="{8BB17B70-BD2F-496F-97EE-F9B75B41AEC6}" type="presParOf" srcId="{3CB6B517-3C6B-425C-8D6C-F241DFE92226}" destId="{481C4438-601B-438D-AA39-EB77910C1528}" srcOrd="0" destOrd="0" presId="urn:microsoft.com/office/officeart/2005/8/layout/orgChart1"/>
    <dgm:cxn modelId="{FD749C62-8F60-49BD-B3B9-A50353851DB1}" type="presParOf" srcId="{3CB6B517-3C6B-425C-8D6C-F241DFE92226}" destId="{30555A67-F16B-476C-B2A2-99403B51141F}" srcOrd="1" destOrd="0" presId="urn:microsoft.com/office/officeart/2005/8/layout/orgChart1"/>
    <dgm:cxn modelId="{9DEDFCE8-4E76-496A-84B6-160A89D5D329}" type="presParOf" srcId="{C0FAB78B-E55E-4205-915E-46E2A8B28C26}" destId="{13D6D1CC-85DA-43DC-9928-DA268A587842}" srcOrd="1" destOrd="0" presId="urn:microsoft.com/office/officeart/2005/8/layout/orgChart1"/>
    <dgm:cxn modelId="{67BEF3A4-DF73-4DF6-8498-EF1A90D95831}" type="presParOf" srcId="{13D6D1CC-85DA-43DC-9928-DA268A587842}" destId="{43CC7D83-3C77-4AF0-B1D2-08667301C7A5}" srcOrd="0" destOrd="0" presId="urn:microsoft.com/office/officeart/2005/8/layout/orgChart1"/>
    <dgm:cxn modelId="{85851B90-22B7-4831-9372-FD77B69299FF}" type="presParOf" srcId="{13D6D1CC-85DA-43DC-9928-DA268A587842}" destId="{416A7A97-A71F-4217-8E93-37EB4E84D69D}" srcOrd="1" destOrd="0" presId="urn:microsoft.com/office/officeart/2005/8/layout/orgChart1"/>
    <dgm:cxn modelId="{31964E0E-C4D4-4C83-ABA3-C5BB9B5BB532}" type="presParOf" srcId="{416A7A97-A71F-4217-8E93-37EB4E84D69D}" destId="{B062DF23-6C85-4A93-9471-333892B5CE0A}" srcOrd="0" destOrd="0" presId="urn:microsoft.com/office/officeart/2005/8/layout/orgChart1"/>
    <dgm:cxn modelId="{1956F636-F889-4288-8247-8AE1B0673F33}" type="presParOf" srcId="{B062DF23-6C85-4A93-9471-333892B5CE0A}" destId="{3D19F9A0-E57D-4A27-872F-C052385BFE48}" srcOrd="0" destOrd="0" presId="urn:microsoft.com/office/officeart/2005/8/layout/orgChart1"/>
    <dgm:cxn modelId="{BD0B1E10-A872-4F06-8DD7-1442B5A0C4AC}" type="presParOf" srcId="{B062DF23-6C85-4A93-9471-333892B5CE0A}" destId="{15087EB7-E91E-4CC7-A930-451D45920263}" srcOrd="1" destOrd="0" presId="urn:microsoft.com/office/officeart/2005/8/layout/orgChart1"/>
    <dgm:cxn modelId="{CF17741C-3716-4F4F-A964-A609A3D4280A}" type="presParOf" srcId="{416A7A97-A71F-4217-8E93-37EB4E84D69D}" destId="{C81D625D-DD29-42A3-B45C-6857249C5901}" srcOrd="1" destOrd="0" presId="urn:microsoft.com/office/officeart/2005/8/layout/orgChart1"/>
    <dgm:cxn modelId="{CE895C53-596B-4DE8-BE46-D8EB8E5DE649}" type="presParOf" srcId="{416A7A97-A71F-4217-8E93-37EB4E84D69D}" destId="{168F4827-BB9F-4266-85F4-25FD1BAEAF6D}" srcOrd="2" destOrd="0" presId="urn:microsoft.com/office/officeart/2005/8/layout/orgChart1"/>
    <dgm:cxn modelId="{E8BC4192-5689-4A38-9524-9B37F2EA38F5}" type="presParOf" srcId="{13D6D1CC-85DA-43DC-9928-DA268A587842}" destId="{024454DA-7CDC-4395-B76C-C04E17930986}" srcOrd="2" destOrd="0" presId="urn:microsoft.com/office/officeart/2005/8/layout/orgChart1"/>
    <dgm:cxn modelId="{D3CA1A21-C01F-48FA-916E-9C4CB263A282}" type="presParOf" srcId="{13D6D1CC-85DA-43DC-9928-DA268A587842}" destId="{0628CBA0-01FC-4624-9E07-C0CE99DF6095}" srcOrd="3" destOrd="0" presId="urn:microsoft.com/office/officeart/2005/8/layout/orgChart1"/>
    <dgm:cxn modelId="{7A4F4524-82E8-4B1F-A344-D0F1F797BEB1}" type="presParOf" srcId="{0628CBA0-01FC-4624-9E07-C0CE99DF6095}" destId="{64BA3121-F41D-495A-B390-E821D154A406}" srcOrd="0" destOrd="0" presId="urn:microsoft.com/office/officeart/2005/8/layout/orgChart1"/>
    <dgm:cxn modelId="{D2C26870-037D-4388-8CDE-F4A2B04BA5FA}" type="presParOf" srcId="{64BA3121-F41D-495A-B390-E821D154A406}" destId="{2732B279-FF67-4F09-937F-75795F4F8807}" srcOrd="0" destOrd="0" presId="urn:microsoft.com/office/officeart/2005/8/layout/orgChart1"/>
    <dgm:cxn modelId="{241EB2CE-1110-429F-B97D-ABCDC0671E18}" type="presParOf" srcId="{64BA3121-F41D-495A-B390-E821D154A406}" destId="{0E125920-8C26-4257-85EE-974FAAE7241D}" srcOrd="1" destOrd="0" presId="urn:microsoft.com/office/officeart/2005/8/layout/orgChart1"/>
    <dgm:cxn modelId="{CB64A86E-0A75-4A9C-B714-A07779B9B59B}" type="presParOf" srcId="{0628CBA0-01FC-4624-9E07-C0CE99DF6095}" destId="{277991B2-7EB3-4C87-8E59-9763B97ACC65}" srcOrd="1" destOrd="0" presId="urn:microsoft.com/office/officeart/2005/8/layout/orgChart1"/>
    <dgm:cxn modelId="{E5E92B6C-F94B-4A0F-9AF0-27CEF58809C3}" type="presParOf" srcId="{0628CBA0-01FC-4624-9E07-C0CE99DF6095}" destId="{4102B964-84A5-451D-9EA5-18105D052305}" srcOrd="2" destOrd="0" presId="urn:microsoft.com/office/officeart/2005/8/layout/orgChart1"/>
    <dgm:cxn modelId="{AAAD95F6-FB63-4FF8-9B14-F3D1E2B2BA35}" type="presParOf" srcId="{C0FAB78B-E55E-4205-915E-46E2A8B28C26}" destId="{EEBC3029-4F02-4086-B6F3-D71348E37E83}" srcOrd="2" destOrd="0" presId="urn:microsoft.com/office/officeart/2005/8/layout/orgChart1"/>
    <dgm:cxn modelId="{0CE87362-C69C-46A6-BBCD-17DA6B74DB85}" type="presParOf" srcId="{6A32ABA2-1903-432D-AF62-9F71482D8BBE}" destId="{D60B80C1-ACA0-4D06-8F77-2DC7B044F02C}" srcOrd="2" destOrd="0" presId="urn:microsoft.com/office/officeart/2005/8/layout/orgChart1"/>
    <dgm:cxn modelId="{5BF0803D-8DB0-4051-8126-7E60F07544F3}" type="presParOf" srcId="{6A32ABA2-1903-432D-AF62-9F71482D8BBE}" destId="{0B648B9D-E117-46D3-A87F-3E3E1537A9B5}" srcOrd="3" destOrd="0" presId="urn:microsoft.com/office/officeart/2005/8/layout/orgChart1"/>
    <dgm:cxn modelId="{2D5D0C1D-8543-4667-B90E-9A8DEF3DA5EE}" type="presParOf" srcId="{0B648B9D-E117-46D3-A87F-3E3E1537A9B5}" destId="{4EE706CF-D386-4476-9521-5221FF72BD6C}" srcOrd="0" destOrd="0" presId="urn:microsoft.com/office/officeart/2005/8/layout/orgChart1"/>
    <dgm:cxn modelId="{D63562D6-14AB-4829-99D5-5CE706CECA3A}" type="presParOf" srcId="{4EE706CF-D386-4476-9521-5221FF72BD6C}" destId="{95709A12-A3DB-4671-9F6D-FA84350C62A1}" srcOrd="0" destOrd="0" presId="urn:microsoft.com/office/officeart/2005/8/layout/orgChart1"/>
    <dgm:cxn modelId="{96DF6FA9-6F9C-4818-8501-837A26EEACFF}" type="presParOf" srcId="{4EE706CF-D386-4476-9521-5221FF72BD6C}" destId="{0A0B4138-81A7-4885-87A9-97B2A941C902}" srcOrd="1" destOrd="0" presId="urn:microsoft.com/office/officeart/2005/8/layout/orgChart1"/>
    <dgm:cxn modelId="{0318A1C4-722F-4C7F-815B-36A6D115F996}" type="presParOf" srcId="{0B648B9D-E117-46D3-A87F-3E3E1537A9B5}" destId="{0D40AA58-16A8-4DBE-A91C-70EEDEFE494E}" srcOrd="1" destOrd="0" presId="urn:microsoft.com/office/officeart/2005/8/layout/orgChart1"/>
    <dgm:cxn modelId="{11FCFEDC-C5E3-4CD1-B3F6-E3BFAD8A5A85}" type="presParOf" srcId="{0B648B9D-E117-46D3-A87F-3E3E1537A9B5}" destId="{EACF7EF9-7333-45DA-8311-29C5565E7A18}" srcOrd="2" destOrd="0" presId="urn:microsoft.com/office/officeart/2005/8/layout/orgChart1"/>
    <dgm:cxn modelId="{B64D96F3-2034-42B4-B677-FB0F2FAEB609}" type="presParOf" srcId="{6A32ABA2-1903-432D-AF62-9F71482D8BBE}" destId="{FA6A7587-02A5-4CBB-BCC3-5A27440FE6D8}" srcOrd="4" destOrd="0" presId="urn:microsoft.com/office/officeart/2005/8/layout/orgChart1"/>
    <dgm:cxn modelId="{9CD19036-AC9B-4E1E-8A55-05833D2B02C0}" type="presParOf" srcId="{6A32ABA2-1903-432D-AF62-9F71482D8BBE}" destId="{89DF0B97-08AC-455D-B65D-B4593A36C7A0}" srcOrd="5" destOrd="0" presId="urn:microsoft.com/office/officeart/2005/8/layout/orgChart1"/>
    <dgm:cxn modelId="{C8409D3A-E5D1-4522-BBEC-3DFBC4A00C29}" type="presParOf" srcId="{89DF0B97-08AC-455D-B65D-B4593A36C7A0}" destId="{BB349101-8509-404B-A33F-767BE39CDFE8}" srcOrd="0" destOrd="0" presId="urn:microsoft.com/office/officeart/2005/8/layout/orgChart1"/>
    <dgm:cxn modelId="{30C9D031-F1E3-4397-9C34-7C16858815B9}" type="presParOf" srcId="{BB349101-8509-404B-A33F-767BE39CDFE8}" destId="{99383282-F02E-4E9B-BEFB-71FABA8F1B4E}" srcOrd="0" destOrd="0" presId="urn:microsoft.com/office/officeart/2005/8/layout/orgChart1"/>
    <dgm:cxn modelId="{A4B12204-33E5-4638-804C-6F9A5AE7E03A}" type="presParOf" srcId="{BB349101-8509-404B-A33F-767BE39CDFE8}" destId="{75FFB2D6-2D12-4EAD-8987-CEB4CDF55DE7}" srcOrd="1" destOrd="0" presId="urn:microsoft.com/office/officeart/2005/8/layout/orgChart1"/>
    <dgm:cxn modelId="{9019C715-69ED-4279-892B-7F760EE01DF0}" type="presParOf" srcId="{89DF0B97-08AC-455D-B65D-B4593A36C7A0}" destId="{8862028A-B0F8-4063-8FD2-874EE403738A}" srcOrd="1" destOrd="0" presId="urn:microsoft.com/office/officeart/2005/8/layout/orgChart1"/>
    <dgm:cxn modelId="{962FE215-8057-4CCD-A300-21D40C7DC16E}" type="presParOf" srcId="{89DF0B97-08AC-455D-B65D-B4593A36C7A0}" destId="{E3D11308-C2FA-443B-8C2E-E8981E17EBF3}" srcOrd="2" destOrd="0" presId="urn:microsoft.com/office/officeart/2005/8/layout/orgChart1"/>
    <dgm:cxn modelId="{5E0F716E-A656-4F3E-85FB-D61E59CB59D7}" type="presParOf" srcId="{6A32ABA2-1903-432D-AF62-9F71482D8BBE}" destId="{48CE6064-5767-4377-BDEB-6DFB59006AF5}" srcOrd="6" destOrd="0" presId="urn:microsoft.com/office/officeart/2005/8/layout/orgChart1"/>
    <dgm:cxn modelId="{E9E17837-E6CD-411E-8094-52DA172ECB02}" type="presParOf" srcId="{6A32ABA2-1903-432D-AF62-9F71482D8BBE}" destId="{C8D43089-2242-438D-9E0E-8759778A72D0}" srcOrd="7" destOrd="0" presId="urn:microsoft.com/office/officeart/2005/8/layout/orgChart1"/>
    <dgm:cxn modelId="{DD250484-9507-4E00-9720-41AD1FC017F4}" type="presParOf" srcId="{C8D43089-2242-438D-9E0E-8759778A72D0}" destId="{1097E2FC-4E98-4C69-8F8D-5993B729FA6A}" srcOrd="0" destOrd="0" presId="urn:microsoft.com/office/officeart/2005/8/layout/orgChart1"/>
    <dgm:cxn modelId="{6D0481EF-0F60-4ABE-8538-4A7C6BC3F9EC}" type="presParOf" srcId="{1097E2FC-4E98-4C69-8F8D-5993B729FA6A}" destId="{440185B0-0FCF-42BF-8719-014AF68E8ADB}" srcOrd="0" destOrd="0" presId="urn:microsoft.com/office/officeart/2005/8/layout/orgChart1"/>
    <dgm:cxn modelId="{DE44E7B6-A092-46BD-8F29-483193297012}" type="presParOf" srcId="{1097E2FC-4E98-4C69-8F8D-5993B729FA6A}" destId="{2C81E601-C33A-4A1F-89CA-FF0E87B6F381}" srcOrd="1" destOrd="0" presId="urn:microsoft.com/office/officeart/2005/8/layout/orgChart1"/>
    <dgm:cxn modelId="{24A6DD24-AF3E-43A1-9F4D-EBFFF869288F}" type="presParOf" srcId="{C8D43089-2242-438D-9E0E-8759778A72D0}" destId="{A5D805C9-19EF-4BC8-9CDD-823597226CC9}" srcOrd="1" destOrd="0" presId="urn:microsoft.com/office/officeart/2005/8/layout/orgChart1"/>
    <dgm:cxn modelId="{824423F6-0C3B-4464-9CF3-9F4217E93EA0}" type="presParOf" srcId="{C8D43089-2242-438D-9E0E-8759778A72D0}" destId="{1DA81852-05AE-426E-A479-A4566B679D07}" srcOrd="2" destOrd="0" presId="urn:microsoft.com/office/officeart/2005/8/layout/orgChart1"/>
    <dgm:cxn modelId="{92E92A07-1ACC-46F6-94E3-5D7718C7EE18}" type="presParOf" srcId="{6A32ABA2-1903-432D-AF62-9F71482D8BBE}" destId="{048563CC-D61B-4974-A40B-B7DCF6CF60C4}" srcOrd="8" destOrd="0" presId="urn:microsoft.com/office/officeart/2005/8/layout/orgChart1"/>
    <dgm:cxn modelId="{45F04C32-AFAA-4A3C-A8E9-A453F5C71F7D}" type="presParOf" srcId="{6A32ABA2-1903-432D-AF62-9F71482D8BBE}" destId="{0C9589F6-73F4-44D2-937F-E62DAED77B48}" srcOrd="9" destOrd="0" presId="urn:microsoft.com/office/officeart/2005/8/layout/orgChart1"/>
    <dgm:cxn modelId="{64B642C5-6D0D-4479-94E5-662C622AF5A7}" type="presParOf" srcId="{0C9589F6-73F4-44D2-937F-E62DAED77B48}" destId="{3E4B2676-E85E-440B-B1EA-E26D7BFBD5C5}" srcOrd="0" destOrd="0" presId="urn:microsoft.com/office/officeart/2005/8/layout/orgChart1"/>
    <dgm:cxn modelId="{A0E93252-3113-472C-8C30-09069AE06B4B}" type="presParOf" srcId="{3E4B2676-E85E-440B-B1EA-E26D7BFBD5C5}" destId="{FFFAD7A1-A2BA-482C-8D5E-2C2D84E316D5}" srcOrd="0" destOrd="0" presId="urn:microsoft.com/office/officeart/2005/8/layout/orgChart1"/>
    <dgm:cxn modelId="{93524C77-1828-4C04-BC5E-05A495031EA7}" type="presParOf" srcId="{3E4B2676-E85E-440B-B1EA-E26D7BFBD5C5}" destId="{E104BE1E-8396-4CA0-B84A-806D386B16C6}" srcOrd="1" destOrd="0" presId="urn:microsoft.com/office/officeart/2005/8/layout/orgChart1"/>
    <dgm:cxn modelId="{E0DBBA64-23FC-4E9B-BCAA-565C2B67E7FE}" type="presParOf" srcId="{0C9589F6-73F4-44D2-937F-E62DAED77B48}" destId="{877664C6-3DBC-4B42-B48E-71DBED8E58BF}" srcOrd="1" destOrd="0" presId="urn:microsoft.com/office/officeart/2005/8/layout/orgChart1"/>
    <dgm:cxn modelId="{42F2D941-1903-4FEB-ABB4-71ED52D3FE9A}" type="presParOf" srcId="{0C9589F6-73F4-44D2-937F-E62DAED77B48}" destId="{C9B70E51-6C5B-4B48-AD58-F38AF8D00065}" srcOrd="2" destOrd="0" presId="urn:microsoft.com/office/officeart/2005/8/layout/orgChart1"/>
    <dgm:cxn modelId="{713F37E2-76C6-4D53-94B6-0683D320026E}" type="presParOf" srcId="{6A32ABA2-1903-432D-AF62-9F71482D8BBE}" destId="{D158558D-262E-4D7E-AAAA-AFA926217945}" srcOrd="10" destOrd="0" presId="urn:microsoft.com/office/officeart/2005/8/layout/orgChart1"/>
    <dgm:cxn modelId="{1D48549B-96B0-429B-990A-3A578957AB67}" type="presParOf" srcId="{6A32ABA2-1903-432D-AF62-9F71482D8BBE}" destId="{B75CE6D6-1CB8-4F95-98DC-6A90564EDDA4}" srcOrd="11" destOrd="0" presId="urn:microsoft.com/office/officeart/2005/8/layout/orgChart1"/>
    <dgm:cxn modelId="{D71535F4-665C-41C3-9F12-6B2113869D4D}" type="presParOf" srcId="{B75CE6D6-1CB8-4F95-98DC-6A90564EDDA4}" destId="{DD8454D6-44EC-4DBA-9AC7-2C6BA2CF057E}" srcOrd="0" destOrd="0" presId="urn:microsoft.com/office/officeart/2005/8/layout/orgChart1"/>
    <dgm:cxn modelId="{2301BDDA-45A7-4D54-9615-B9E6DFC2D280}" type="presParOf" srcId="{DD8454D6-44EC-4DBA-9AC7-2C6BA2CF057E}" destId="{E2256EBF-109E-4C7C-840E-10A32107038D}" srcOrd="0" destOrd="0" presId="urn:microsoft.com/office/officeart/2005/8/layout/orgChart1"/>
    <dgm:cxn modelId="{B7BBCEE5-00C6-49C9-A10F-D04F0FC47DD1}" type="presParOf" srcId="{DD8454D6-44EC-4DBA-9AC7-2C6BA2CF057E}" destId="{8A5F4F63-A261-4210-912B-BF233BDF83EB}" srcOrd="1" destOrd="0" presId="urn:microsoft.com/office/officeart/2005/8/layout/orgChart1"/>
    <dgm:cxn modelId="{11BE89B3-640D-43B4-B9E1-AECD0F86D95A}" type="presParOf" srcId="{B75CE6D6-1CB8-4F95-98DC-6A90564EDDA4}" destId="{A9D46A30-272A-42CB-B2B1-2C4F79A4A400}" srcOrd="1" destOrd="0" presId="urn:microsoft.com/office/officeart/2005/8/layout/orgChart1"/>
    <dgm:cxn modelId="{DA4F2CF3-0EE8-41A5-A247-FE3E69421C3B}" type="presParOf" srcId="{B75CE6D6-1CB8-4F95-98DC-6A90564EDDA4}" destId="{EFF9D3D7-499D-4C88-8256-96C5EEF8766E}" srcOrd="2" destOrd="0" presId="urn:microsoft.com/office/officeart/2005/8/layout/orgChart1"/>
    <dgm:cxn modelId="{55E77D14-FB75-45E0-948F-9ADC4E17032B}" type="presParOf" srcId="{340D56CD-21FD-4707-89CF-499C8D1BA513}" destId="{14B8892C-978A-4C2E-A4DC-5150926B1DF2}" srcOrd="2" destOrd="0" presId="urn:microsoft.com/office/officeart/2005/8/layout/orgChart1"/>
    <dgm:cxn modelId="{88BFCC21-8BDD-4A3D-84B7-CAA40E34FB2E}" type="presParOf" srcId="{14B8892C-978A-4C2E-A4DC-5150926B1DF2}" destId="{128BB1E9-D1F5-4F80-B81F-7A79A1E4053E}" srcOrd="0" destOrd="0" presId="urn:microsoft.com/office/officeart/2005/8/layout/orgChart1"/>
    <dgm:cxn modelId="{8BBD8C95-9B6A-47D6-9215-1D9F78DE9A28}" type="presParOf" srcId="{14B8892C-978A-4C2E-A4DC-5150926B1DF2}" destId="{7335CB1A-2CB1-467D-8755-A24B15A365B5}" srcOrd="1" destOrd="0" presId="urn:microsoft.com/office/officeart/2005/8/layout/orgChart1"/>
    <dgm:cxn modelId="{EF56342B-BCA3-4880-978F-CF9C76363E2E}" type="presParOf" srcId="{7335CB1A-2CB1-467D-8755-A24B15A365B5}" destId="{99000813-1A59-40B8-A402-AB58AA7291F0}" srcOrd="0" destOrd="0" presId="urn:microsoft.com/office/officeart/2005/8/layout/orgChart1"/>
    <dgm:cxn modelId="{AFA8421C-6671-4C82-99B3-B003885AAA0A}" type="presParOf" srcId="{99000813-1A59-40B8-A402-AB58AA7291F0}" destId="{4C6C1122-8396-4BCE-B84D-DE264E5E29E9}" srcOrd="0" destOrd="0" presId="urn:microsoft.com/office/officeart/2005/8/layout/orgChart1"/>
    <dgm:cxn modelId="{6B4B22F8-E634-4AF8-B1F0-57DE8C2959B6}" type="presParOf" srcId="{99000813-1A59-40B8-A402-AB58AA7291F0}" destId="{E425E361-8726-4360-B2BF-AA17ED81FB16}" srcOrd="1" destOrd="0" presId="urn:microsoft.com/office/officeart/2005/8/layout/orgChart1"/>
    <dgm:cxn modelId="{CD38F5E7-0843-4B03-9D2D-D4F84E337353}" type="presParOf" srcId="{7335CB1A-2CB1-467D-8755-A24B15A365B5}" destId="{6EB40DA1-0901-4119-923B-A79323974492}" srcOrd="1" destOrd="0" presId="urn:microsoft.com/office/officeart/2005/8/layout/orgChart1"/>
    <dgm:cxn modelId="{1E02F82A-E03E-4378-9EB6-95F3387950BC}" type="presParOf" srcId="{7335CB1A-2CB1-467D-8755-A24B15A365B5}" destId="{B838A2C0-2F08-437F-B1F3-284EE6B74417}" srcOrd="2" destOrd="0" presId="urn:microsoft.com/office/officeart/2005/8/layout/orgChart1"/>
    <dgm:cxn modelId="{0A2DDF54-CF77-4B6F-8851-ECDCC2C03D99}" type="presParOf" srcId="{B838A2C0-2F08-437F-B1F3-284EE6B74417}" destId="{E6B82DB1-4E51-475D-8123-84595AD7A50D}" srcOrd="0" destOrd="0" presId="urn:microsoft.com/office/officeart/2005/8/layout/orgChart1"/>
    <dgm:cxn modelId="{290E3E10-B71C-45F7-9385-4D7FC02CECA1}" type="presParOf" srcId="{B838A2C0-2F08-437F-B1F3-284EE6B74417}" destId="{52A90C03-D467-4E73-9A79-278CAB257D4B}" srcOrd="1" destOrd="0" presId="urn:microsoft.com/office/officeart/2005/8/layout/orgChart1"/>
    <dgm:cxn modelId="{BC9F55D9-13E6-46E0-B397-73AD0FC7E4FD}" type="presParOf" srcId="{52A90C03-D467-4E73-9A79-278CAB257D4B}" destId="{B3955B4B-E6E3-4553-BAA1-27033A991F35}" srcOrd="0" destOrd="0" presId="urn:microsoft.com/office/officeart/2005/8/layout/orgChart1"/>
    <dgm:cxn modelId="{DFB07085-6B23-46CF-8391-A0EDE165BEC8}" type="presParOf" srcId="{B3955B4B-E6E3-4553-BAA1-27033A991F35}" destId="{3CA80FFF-46BC-4291-A59C-422A0D0E2C73}" srcOrd="0" destOrd="0" presId="urn:microsoft.com/office/officeart/2005/8/layout/orgChart1"/>
    <dgm:cxn modelId="{4E730831-4845-4491-AB12-F0F92FFF1072}" type="presParOf" srcId="{B3955B4B-E6E3-4553-BAA1-27033A991F35}" destId="{3E73656E-8429-42B5-BB7F-CF68B998FF70}" srcOrd="1" destOrd="0" presId="urn:microsoft.com/office/officeart/2005/8/layout/orgChart1"/>
    <dgm:cxn modelId="{0496D22D-1F08-4788-B3AF-B7C84C690149}" type="presParOf" srcId="{52A90C03-D467-4E73-9A79-278CAB257D4B}" destId="{CE7936BA-BB57-4CD2-B9AD-3FDC8BC9BFD2}" srcOrd="1" destOrd="0" presId="urn:microsoft.com/office/officeart/2005/8/layout/orgChart1"/>
    <dgm:cxn modelId="{4DCA7C85-0331-41ED-9A2E-CCE1B56C168D}" type="presParOf" srcId="{52A90C03-D467-4E73-9A79-278CAB257D4B}" destId="{29247334-C7EE-476C-A241-C4992739F80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AF4F97-5DD6-44A8-B776-AD76BBBD51A2}"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n-GB"/>
        </a:p>
      </dgm:t>
    </dgm:pt>
    <dgm:pt modelId="{9C99CAB6-A99E-4DDF-961E-CE7E883816F7}">
      <dgm:prSet phldrT="[Text]"/>
      <dgm:spPr/>
      <dgm:t>
        <a:bodyPr/>
        <a:lstStyle/>
        <a:p>
          <a:r>
            <a:rPr lang="en-GB" b="1" dirty="0" smtClean="0">
              <a:solidFill>
                <a:schemeClr val="tx1"/>
              </a:solidFill>
            </a:rPr>
            <a:t>Clare Urquhart Deputy Director of Finance</a:t>
          </a:r>
        </a:p>
      </dgm:t>
    </dgm:pt>
    <dgm:pt modelId="{82CE1268-27F2-4F73-BF40-756685C4EA13}" type="parTrans" cxnId="{E3E2A80D-C1E9-4818-BB06-3B811E14F5F1}">
      <dgm:prSet/>
      <dgm:spPr/>
      <dgm:t>
        <a:bodyPr/>
        <a:lstStyle/>
        <a:p>
          <a:endParaRPr lang="en-GB"/>
        </a:p>
      </dgm:t>
    </dgm:pt>
    <dgm:pt modelId="{47333B87-1C34-45A7-9373-C3F9170D5DA5}" type="sibTrans" cxnId="{E3E2A80D-C1E9-4818-BB06-3B811E14F5F1}">
      <dgm:prSet/>
      <dgm:spPr/>
      <dgm:t>
        <a:bodyPr/>
        <a:lstStyle/>
        <a:p>
          <a:endParaRPr lang="en-GB"/>
        </a:p>
      </dgm:t>
    </dgm:pt>
    <dgm:pt modelId="{4A03F456-CB8C-4831-8FAE-ED18FC0AD565}">
      <dgm:prSet phldrT="[Text]"/>
      <dgm:spPr>
        <a:solidFill>
          <a:srgbClr val="00B0F0"/>
        </a:solidFill>
      </dgm:spPr>
      <dgm:t>
        <a:bodyPr/>
        <a:lstStyle/>
        <a:p>
          <a:r>
            <a:rPr lang="en-GB" b="1" dirty="0" smtClean="0"/>
            <a:t>Banking Team     Lynne O’Reilly</a:t>
          </a:r>
        </a:p>
      </dgm:t>
    </dgm:pt>
    <dgm:pt modelId="{83B53692-DD6F-4163-B8BF-7968E39BB052}" type="parTrans" cxnId="{11A46AB8-8387-484F-A6F6-BB11BAF7C904}">
      <dgm:prSet/>
      <dgm:spPr/>
      <dgm:t>
        <a:bodyPr/>
        <a:lstStyle/>
        <a:p>
          <a:endParaRPr lang="en-US"/>
        </a:p>
      </dgm:t>
    </dgm:pt>
    <dgm:pt modelId="{2354588F-373D-4221-B9F3-CE129315BC34}" type="sibTrans" cxnId="{11A46AB8-8387-484F-A6F6-BB11BAF7C904}">
      <dgm:prSet/>
      <dgm:spPr/>
      <dgm:t>
        <a:bodyPr/>
        <a:lstStyle/>
        <a:p>
          <a:endParaRPr lang="en-US"/>
        </a:p>
      </dgm:t>
    </dgm:pt>
    <dgm:pt modelId="{59EBFDC0-A62A-4659-9CA0-6D7CD0A7E10D}">
      <dgm:prSet phldrT="[Text]"/>
      <dgm:spPr>
        <a:solidFill>
          <a:srgbClr val="FFFF00"/>
        </a:solidFill>
      </dgm:spPr>
      <dgm:t>
        <a:bodyPr/>
        <a:lstStyle/>
        <a:p>
          <a:r>
            <a:rPr lang="en-GB" b="1" dirty="0" smtClean="0"/>
            <a:t>Helpdesk         Caroline McVey</a:t>
          </a:r>
          <a:r>
            <a:rPr lang="en-GB" dirty="0" smtClean="0"/>
            <a:t/>
          </a:r>
          <a:br>
            <a:rPr lang="en-GB" dirty="0" smtClean="0"/>
          </a:br>
          <a:endParaRPr lang="en-GB" dirty="0"/>
        </a:p>
      </dgm:t>
    </dgm:pt>
    <dgm:pt modelId="{9DC0C01F-D9ED-4EDD-970E-A4C81107C0E4}" type="parTrans" cxnId="{E7623F41-6328-46A3-87DE-B2075FF5BBBC}">
      <dgm:prSet/>
      <dgm:spPr/>
      <dgm:t>
        <a:bodyPr/>
        <a:lstStyle/>
        <a:p>
          <a:endParaRPr lang="en-US"/>
        </a:p>
      </dgm:t>
    </dgm:pt>
    <dgm:pt modelId="{08B32A37-18BE-4781-B157-8D76F95C10AA}" type="sibTrans" cxnId="{E7623F41-6328-46A3-87DE-B2075FF5BBBC}">
      <dgm:prSet/>
      <dgm:spPr/>
      <dgm:t>
        <a:bodyPr/>
        <a:lstStyle/>
        <a:p>
          <a:endParaRPr lang="en-US"/>
        </a:p>
      </dgm:t>
    </dgm:pt>
    <dgm:pt modelId="{A0D2A6E0-A6F9-40C3-A45C-280E686791CE}">
      <dgm:prSet phldrT="[Text]"/>
      <dgm:spPr/>
      <dgm:t>
        <a:bodyPr/>
        <a:lstStyle/>
        <a:p>
          <a:r>
            <a:rPr lang="en-GB" b="1" dirty="0" smtClean="0"/>
            <a:t>Helpdesk Advisor       x 7</a:t>
          </a:r>
          <a:endParaRPr lang="en-GB" dirty="0"/>
        </a:p>
      </dgm:t>
    </dgm:pt>
    <dgm:pt modelId="{DAC026F1-DDD4-465E-A664-A223DB53E520}" type="parTrans" cxnId="{0953ED46-B0A6-4BC8-A879-C6978FB2C069}">
      <dgm:prSet/>
      <dgm:spPr/>
      <dgm:t>
        <a:bodyPr/>
        <a:lstStyle/>
        <a:p>
          <a:endParaRPr lang="en-US"/>
        </a:p>
      </dgm:t>
    </dgm:pt>
    <dgm:pt modelId="{198CD034-1430-430C-AEBC-54845A819CE6}" type="sibTrans" cxnId="{0953ED46-B0A6-4BC8-A879-C6978FB2C069}">
      <dgm:prSet/>
      <dgm:spPr/>
      <dgm:t>
        <a:bodyPr/>
        <a:lstStyle/>
        <a:p>
          <a:endParaRPr lang="en-US"/>
        </a:p>
      </dgm:t>
    </dgm:pt>
    <dgm:pt modelId="{2E21E2FE-BB00-41D0-B896-BE648EF41EF3}">
      <dgm:prSet phldrT="[Text]"/>
      <dgm:spPr>
        <a:solidFill>
          <a:srgbClr val="00FF00"/>
        </a:solidFill>
      </dgm:spPr>
      <dgm:t>
        <a:bodyPr/>
        <a:lstStyle/>
        <a:p>
          <a:r>
            <a:rPr lang="en-GB" b="1" dirty="0" smtClean="0"/>
            <a:t>Income Collection Team              Catherine Grant</a:t>
          </a:r>
        </a:p>
      </dgm:t>
    </dgm:pt>
    <dgm:pt modelId="{57AE1CCF-AD86-4B4F-8CBD-638E5040B8E5}" type="parTrans" cxnId="{044B6123-1B96-48CC-95CC-D34D18CC6F40}">
      <dgm:prSet/>
      <dgm:spPr/>
      <dgm:t>
        <a:bodyPr/>
        <a:lstStyle/>
        <a:p>
          <a:endParaRPr lang="en-US"/>
        </a:p>
      </dgm:t>
    </dgm:pt>
    <dgm:pt modelId="{66994565-74F8-417C-95B3-B1BD1AF9753D}" type="sibTrans" cxnId="{044B6123-1B96-48CC-95CC-D34D18CC6F40}">
      <dgm:prSet/>
      <dgm:spPr/>
      <dgm:t>
        <a:bodyPr/>
        <a:lstStyle/>
        <a:p>
          <a:endParaRPr lang="en-US"/>
        </a:p>
      </dgm:t>
    </dgm:pt>
    <dgm:pt modelId="{71F60758-B299-4508-841D-A4626626F5E6}">
      <dgm:prSet phldrT="[Text]"/>
      <dgm:spPr/>
      <dgm:t>
        <a:bodyPr/>
        <a:lstStyle/>
        <a:p>
          <a:r>
            <a:rPr lang="en-GB" b="1" dirty="0" smtClean="0"/>
            <a:t>Linda Chau          Senior Finance Asst</a:t>
          </a:r>
          <a:endParaRPr lang="en-GB" dirty="0"/>
        </a:p>
      </dgm:t>
    </dgm:pt>
    <dgm:pt modelId="{13617A6C-071B-4E6D-B0CA-6B25C46633CF}" type="parTrans" cxnId="{1AF70B9A-3CF5-41FF-B955-F1917054833B}">
      <dgm:prSet/>
      <dgm:spPr/>
      <dgm:t>
        <a:bodyPr/>
        <a:lstStyle/>
        <a:p>
          <a:endParaRPr lang="en-US"/>
        </a:p>
      </dgm:t>
    </dgm:pt>
    <dgm:pt modelId="{303126AD-F6C1-426A-ACE8-D00B9A8E2A5D}" type="sibTrans" cxnId="{1AF70B9A-3CF5-41FF-B955-F1917054833B}">
      <dgm:prSet/>
      <dgm:spPr/>
      <dgm:t>
        <a:bodyPr/>
        <a:lstStyle/>
        <a:p>
          <a:endParaRPr lang="en-US"/>
        </a:p>
      </dgm:t>
    </dgm:pt>
    <dgm:pt modelId="{CDDB074D-F261-4F89-BFC8-473E5B2A0C22}">
      <dgm:prSet phldrT="[Text]"/>
      <dgm:spPr>
        <a:solidFill>
          <a:srgbClr val="FF00FF"/>
        </a:solidFill>
      </dgm:spPr>
      <dgm:t>
        <a:bodyPr/>
        <a:lstStyle/>
        <a:p>
          <a:r>
            <a:rPr lang="en-GB" b="1" dirty="0" smtClean="0"/>
            <a:t>Payments Team Dawn Hitchens</a:t>
          </a:r>
        </a:p>
      </dgm:t>
    </dgm:pt>
    <dgm:pt modelId="{F20C9941-D7AB-4DAC-8946-17A88CD59275}" type="parTrans" cxnId="{55E76A74-210E-4ED5-80F9-014C0E80F1C9}">
      <dgm:prSet/>
      <dgm:spPr/>
      <dgm:t>
        <a:bodyPr/>
        <a:lstStyle/>
        <a:p>
          <a:endParaRPr lang="en-US"/>
        </a:p>
      </dgm:t>
    </dgm:pt>
    <dgm:pt modelId="{71544077-B31F-4330-8E70-1FB1342368F3}" type="sibTrans" cxnId="{55E76A74-210E-4ED5-80F9-014C0E80F1C9}">
      <dgm:prSet/>
      <dgm:spPr/>
      <dgm:t>
        <a:bodyPr/>
        <a:lstStyle/>
        <a:p>
          <a:endParaRPr lang="en-US"/>
        </a:p>
      </dgm:t>
    </dgm:pt>
    <dgm:pt modelId="{776C5AFB-B808-4FE3-8CCD-D2721781D501}">
      <dgm:prSet phldrT="[Text]"/>
      <dgm:spPr/>
      <dgm:t>
        <a:bodyPr/>
        <a:lstStyle/>
        <a:p>
          <a:r>
            <a:rPr lang="en-GB" b="1" dirty="0" smtClean="0"/>
            <a:t>Michelle Lewis  Senior Finance Asst</a:t>
          </a:r>
          <a:endParaRPr lang="en-GB" b="1" dirty="0"/>
        </a:p>
      </dgm:t>
    </dgm:pt>
    <dgm:pt modelId="{626E491A-9488-4E74-9460-5EA3732CCDE5}" type="parTrans" cxnId="{A9C642AC-13D0-453D-9D83-6556D73F5F06}">
      <dgm:prSet/>
      <dgm:spPr/>
      <dgm:t>
        <a:bodyPr/>
        <a:lstStyle/>
        <a:p>
          <a:endParaRPr lang="en-US"/>
        </a:p>
      </dgm:t>
    </dgm:pt>
    <dgm:pt modelId="{D510F998-EF83-428B-BBEE-120C27F4E03C}" type="sibTrans" cxnId="{A9C642AC-13D0-453D-9D83-6556D73F5F06}">
      <dgm:prSet/>
      <dgm:spPr/>
      <dgm:t>
        <a:bodyPr/>
        <a:lstStyle/>
        <a:p>
          <a:endParaRPr lang="en-US"/>
        </a:p>
      </dgm:t>
    </dgm:pt>
    <dgm:pt modelId="{69CA2A98-9113-4B5A-AA0B-8EB790CA552D}">
      <dgm:prSet phldrT="[Text]"/>
      <dgm:spPr/>
      <dgm:t>
        <a:bodyPr/>
        <a:lstStyle/>
        <a:p>
          <a:r>
            <a:rPr lang="en-GB" b="1" dirty="0" smtClean="0"/>
            <a:t>Lynne Gammie Senior Finance Asst</a:t>
          </a:r>
          <a:endParaRPr lang="en-GB" b="1" dirty="0"/>
        </a:p>
      </dgm:t>
    </dgm:pt>
    <dgm:pt modelId="{D5BD8988-1345-4B6B-9144-4A1360DD1AA6}" type="parTrans" cxnId="{5F15F3AD-401B-4E49-A87F-C42EEA53B4E1}">
      <dgm:prSet/>
      <dgm:spPr/>
      <dgm:t>
        <a:bodyPr/>
        <a:lstStyle/>
        <a:p>
          <a:endParaRPr lang="en-US"/>
        </a:p>
      </dgm:t>
    </dgm:pt>
    <dgm:pt modelId="{088080C1-A24C-4644-A606-7D699D11FA2B}" type="sibTrans" cxnId="{5F15F3AD-401B-4E49-A87F-C42EEA53B4E1}">
      <dgm:prSet/>
      <dgm:spPr/>
      <dgm:t>
        <a:bodyPr/>
        <a:lstStyle/>
        <a:p>
          <a:endParaRPr lang="en-US"/>
        </a:p>
      </dgm:t>
    </dgm:pt>
    <dgm:pt modelId="{96206B77-CD55-42E5-BF09-B1A8D34756A0}">
      <dgm:prSet phldrT="[Text]"/>
      <dgm:spPr>
        <a:solidFill>
          <a:srgbClr val="CC66FF"/>
        </a:solidFill>
      </dgm:spPr>
      <dgm:t>
        <a:bodyPr/>
        <a:lstStyle/>
        <a:p>
          <a:r>
            <a:rPr lang="en-GB" b="1" dirty="0" smtClean="0"/>
            <a:t>Payroll Officer      Gary Fleming</a:t>
          </a:r>
        </a:p>
      </dgm:t>
    </dgm:pt>
    <dgm:pt modelId="{180695D7-0773-48F9-96DD-5CA5CB623221}" type="parTrans" cxnId="{2759D8B7-67AE-4407-8BDB-FE03376D32B1}">
      <dgm:prSet/>
      <dgm:spPr/>
      <dgm:t>
        <a:bodyPr/>
        <a:lstStyle/>
        <a:p>
          <a:endParaRPr lang="en-US"/>
        </a:p>
      </dgm:t>
    </dgm:pt>
    <dgm:pt modelId="{4135B5B2-A976-439A-B28F-8E42E124910D}" type="sibTrans" cxnId="{2759D8B7-67AE-4407-8BDB-FE03376D32B1}">
      <dgm:prSet/>
      <dgm:spPr/>
      <dgm:t>
        <a:bodyPr/>
        <a:lstStyle/>
        <a:p>
          <a:endParaRPr lang="en-US"/>
        </a:p>
      </dgm:t>
    </dgm:pt>
    <dgm:pt modelId="{FC9B0622-76CC-4ACC-BCE1-8D7AEEB5DAD9}">
      <dgm:prSet phldrT="[Text]"/>
      <dgm:spPr/>
      <dgm:t>
        <a:bodyPr/>
        <a:lstStyle/>
        <a:p>
          <a:r>
            <a:rPr lang="en-GB" b="1" dirty="0" smtClean="0"/>
            <a:t>Sandra Higgins Deputy Payroll  Officer</a:t>
          </a:r>
          <a:r>
            <a:rPr lang="en-GB" dirty="0" smtClean="0"/>
            <a:t/>
          </a:r>
          <a:br>
            <a:rPr lang="en-GB" dirty="0" smtClean="0"/>
          </a:br>
          <a:endParaRPr lang="en-GB" dirty="0"/>
        </a:p>
      </dgm:t>
    </dgm:pt>
    <dgm:pt modelId="{CFF34CE4-78F2-42B4-B9BA-27F0898C195C}" type="parTrans" cxnId="{7BFE5EC0-F122-4623-8ABB-D2D5BCF3C0DC}">
      <dgm:prSet/>
      <dgm:spPr/>
      <dgm:t>
        <a:bodyPr/>
        <a:lstStyle/>
        <a:p>
          <a:endParaRPr lang="en-US"/>
        </a:p>
      </dgm:t>
    </dgm:pt>
    <dgm:pt modelId="{C09C1BDC-7D02-427D-A1E4-08DC97DC8265}" type="sibTrans" cxnId="{7BFE5EC0-F122-4623-8ABB-D2D5BCF3C0DC}">
      <dgm:prSet/>
      <dgm:spPr/>
      <dgm:t>
        <a:bodyPr/>
        <a:lstStyle/>
        <a:p>
          <a:endParaRPr lang="en-US"/>
        </a:p>
      </dgm:t>
    </dgm:pt>
    <dgm:pt modelId="{937A648C-70BA-46C4-A64B-279F7EFB0EAD}">
      <dgm:prSet phldrT="[Text]"/>
      <dgm:spPr/>
      <dgm:t>
        <a:bodyPr/>
        <a:lstStyle/>
        <a:p>
          <a:r>
            <a:rPr lang="en-GB" b="1" dirty="0" smtClean="0"/>
            <a:t>Donna Morris     Senior Payroll Asst</a:t>
          </a:r>
          <a:br>
            <a:rPr lang="en-GB" b="1" dirty="0" smtClean="0"/>
          </a:br>
          <a:endParaRPr lang="en-GB" dirty="0"/>
        </a:p>
      </dgm:t>
    </dgm:pt>
    <dgm:pt modelId="{D254DD64-2254-407C-B98E-598EF4CEBCAB}" type="parTrans" cxnId="{FB479EE4-FDF9-496C-84C2-588B311173F8}">
      <dgm:prSet/>
      <dgm:spPr/>
      <dgm:t>
        <a:bodyPr/>
        <a:lstStyle/>
        <a:p>
          <a:endParaRPr lang="en-US"/>
        </a:p>
      </dgm:t>
    </dgm:pt>
    <dgm:pt modelId="{356EF176-0332-4EB6-AA95-21787C3AE2B6}" type="sibTrans" cxnId="{FB479EE4-FDF9-496C-84C2-588B311173F8}">
      <dgm:prSet/>
      <dgm:spPr/>
      <dgm:t>
        <a:bodyPr/>
        <a:lstStyle/>
        <a:p>
          <a:endParaRPr lang="en-US"/>
        </a:p>
      </dgm:t>
    </dgm:pt>
    <dgm:pt modelId="{91B3987D-36CB-4D60-8026-A54CC06394C1}">
      <dgm:prSet phldrT="[Text]"/>
      <dgm:spPr>
        <a:solidFill>
          <a:srgbClr val="FFC000"/>
        </a:solidFill>
      </dgm:spPr>
      <dgm:t>
        <a:bodyPr/>
        <a:lstStyle/>
        <a:p>
          <a:r>
            <a:rPr lang="en-GB" b="1" dirty="0" smtClean="0"/>
            <a:t>Pensions Officer Fiona Saunders</a:t>
          </a:r>
        </a:p>
      </dgm:t>
    </dgm:pt>
    <dgm:pt modelId="{6B10EFD0-FCA7-45F4-889F-DAF1CFDBECC6}" type="parTrans" cxnId="{4D40ABFC-2B10-4FB7-A50E-3DF7B5E2EAF0}">
      <dgm:prSet/>
      <dgm:spPr/>
      <dgm:t>
        <a:bodyPr/>
        <a:lstStyle/>
        <a:p>
          <a:endParaRPr lang="en-US"/>
        </a:p>
      </dgm:t>
    </dgm:pt>
    <dgm:pt modelId="{05E1CB3F-D39E-498F-9FD7-496E33C312FE}" type="sibTrans" cxnId="{4D40ABFC-2B10-4FB7-A50E-3DF7B5E2EAF0}">
      <dgm:prSet/>
      <dgm:spPr/>
      <dgm:t>
        <a:bodyPr/>
        <a:lstStyle/>
        <a:p>
          <a:endParaRPr lang="en-US"/>
        </a:p>
      </dgm:t>
    </dgm:pt>
    <dgm:pt modelId="{1DF88823-7876-4A73-8120-9C938AF5B961}">
      <dgm:prSet phldrT="[Text]"/>
      <dgm:spPr/>
      <dgm:t>
        <a:bodyPr/>
        <a:lstStyle/>
        <a:p>
          <a:r>
            <a:rPr lang="en-GB" b="1" dirty="0" smtClean="0"/>
            <a:t>Pauline </a:t>
          </a:r>
          <a:r>
            <a:rPr lang="en-GB" b="1" dirty="0" err="1" smtClean="0"/>
            <a:t>Paddison</a:t>
          </a:r>
          <a:r>
            <a:rPr lang="en-GB" b="1" dirty="0" smtClean="0"/>
            <a:t> Asst Pensions Supervisor</a:t>
          </a:r>
          <a:r>
            <a:rPr lang="en-GB" dirty="0" smtClean="0"/>
            <a:t/>
          </a:r>
          <a:br>
            <a:rPr lang="en-GB" dirty="0" smtClean="0"/>
          </a:br>
          <a:endParaRPr lang="en-GB" dirty="0"/>
        </a:p>
      </dgm:t>
    </dgm:pt>
    <dgm:pt modelId="{D674B3DE-AB28-453E-A094-89405C4B4550}" type="parTrans" cxnId="{0CFCD267-7514-428D-8F70-1396D6BB4BC5}">
      <dgm:prSet/>
      <dgm:spPr/>
      <dgm:t>
        <a:bodyPr/>
        <a:lstStyle/>
        <a:p>
          <a:endParaRPr lang="en-US"/>
        </a:p>
      </dgm:t>
    </dgm:pt>
    <dgm:pt modelId="{240D6909-C99C-4877-B031-5EEE27219D60}" type="sibTrans" cxnId="{0CFCD267-7514-428D-8F70-1396D6BB4BC5}">
      <dgm:prSet/>
      <dgm:spPr/>
      <dgm:t>
        <a:bodyPr/>
        <a:lstStyle/>
        <a:p>
          <a:endParaRPr lang="en-US"/>
        </a:p>
      </dgm:t>
    </dgm:pt>
    <dgm:pt modelId="{2F296152-D540-477A-995A-9219213C35E5}">
      <dgm:prSet phldrT="[Text]"/>
      <dgm:spPr/>
      <dgm:t>
        <a:bodyPr/>
        <a:lstStyle/>
        <a:p>
          <a:r>
            <a:rPr lang="en-GB" b="1" dirty="0" smtClean="0"/>
            <a:t>Jan </a:t>
          </a:r>
          <a:r>
            <a:rPr lang="en-GB" b="1" dirty="0" err="1" smtClean="0"/>
            <a:t>Gray</a:t>
          </a:r>
          <a:r>
            <a:rPr lang="en-GB" b="1" dirty="0" smtClean="0"/>
            <a:t>           Finance Asst</a:t>
          </a:r>
          <a:endParaRPr lang="en-GB" dirty="0"/>
        </a:p>
      </dgm:t>
    </dgm:pt>
    <dgm:pt modelId="{85874456-923A-4D04-B450-2F79E15F2BC1}" type="parTrans" cxnId="{5ADB6823-7ABC-4707-8275-1335EB071704}">
      <dgm:prSet/>
      <dgm:spPr/>
      <dgm:t>
        <a:bodyPr/>
        <a:lstStyle/>
        <a:p>
          <a:endParaRPr lang="en-US"/>
        </a:p>
      </dgm:t>
    </dgm:pt>
    <dgm:pt modelId="{7AFA2649-B428-4631-90E5-D1FCA3D62356}" type="sibTrans" cxnId="{5ADB6823-7ABC-4707-8275-1335EB071704}">
      <dgm:prSet/>
      <dgm:spPr/>
      <dgm:t>
        <a:bodyPr/>
        <a:lstStyle/>
        <a:p>
          <a:endParaRPr lang="en-US"/>
        </a:p>
      </dgm:t>
    </dgm:pt>
    <dgm:pt modelId="{8B852659-ECDF-4F23-A351-569CC7B3A068}">
      <dgm:prSet phldrT="[Text]"/>
      <dgm:spPr/>
      <dgm:t>
        <a:bodyPr/>
        <a:lstStyle/>
        <a:p>
          <a:r>
            <a:rPr lang="en-GB" b="1" dirty="0" smtClean="0"/>
            <a:t>Vivienne McDougall Payroll Asst</a:t>
          </a:r>
          <a:endParaRPr lang="en-GB" b="1" dirty="0"/>
        </a:p>
      </dgm:t>
    </dgm:pt>
    <dgm:pt modelId="{D4BED0BA-5CE0-43B6-A75F-DA4C67C2D1C3}" type="parTrans" cxnId="{A8ED9FE3-111C-4CDA-8AF2-439582E3491E}">
      <dgm:prSet/>
      <dgm:spPr/>
      <dgm:t>
        <a:bodyPr/>
        <a:lstStyle/>
        <a:p>
          <a:endParaRPr lang="en-US"/>
        </a:p>
      </dgm:t>
    </dgm:pt>
    <dgm:pt modelId="{D26C3EA1-19EC-4BF3-AB5F-04D501CCAA92}" type="sibTrans" cxnId="{A8ED9FE3-111C-4CDA-8AF2-439582E3491E}">
      <dgm:prSet/>
      <dgm:spPr/>
      <dgm:t>
        <a:bodyPr/>
        <a:lstStyle/>
        <a:p>
          <a:endParaRPr lang="en-US"/>
        </a:p>
      </dgm:t>
    </dgm:pt>
    <dgm:pt modelId="{C0D88CBA-5FAA-4005-95EB-2672EB960385}">
      <dgm:prSet phldrT="[Text]"/>
      <dgm:spPr/>
      <dgm:t>
        <a:bodyPr/>
        <a:lstStyle/>
        <a:p>
          <a:r>
            <a:rPr lang="en-GB" b="1" dirty="0" smtClean="0"/>
            <a:t>Karen McNulty Senior Finance Asst</a:t>
          </a:r>
          <a:br>
            <a:rPr lang="en-GB" b="1" dirty="0" smtClean="0"/>
          </a:br>
          <a:r>
            <a:rPr lang="en-GB" dirty="0" smtClean="0"/>
            <a:t/>
          </a:r>
          <a:br>
            <a:rPr lang="en-GB" dirty="0" smtClean="0"/>
          </a:br>
          <a:endParaRPr lang="en-GB" b="1" dirty="0"/>
        </a:p>
      </dgm:t>
    </dgm:pt>
    <dgm:pt modelId="{B608EA39-148F-47E9-91E9-54E7F916C0A6}" type="sibTrans" cxnId="{8CAD0DA9-C902-49A1-99CC-09D565B480EE}">
      <dgm:prSet/>
      <dgm:spPr/>
      <dgm:t>
        <a:bodyPr/>
        <a:lstStyle/>
        <a:p>
          <a:endParaRPr lang="en-US"/>
        </a:p>
      </dgm:t>
    </dgm:pt>
    <dgm:pt modelId="{5C877DE2-3BAA-4247-A906-7966FFE0BF50}" type="parTrans" cxnId="{8CAD0DA9-C902-49A1-99CC-09D565B480EE}">
      <dgm:prSet/>
      <dgm:spPr/>
      <dgm:t>
        <a:bodyPr/>
        <a:lstStyle/>
        <a:p>
          <a:endParaRPr lang="en-US"/>
        </a:p>
      </dgm:t>
    </dgm:pt>
    <dgm:pt modelId="{720154AE-5206-4004-8783-FE5636E1D25B}">
      <dgm:prSet phldrT="[Text]"/>
      <dgm:spPr/>
      <dgm:t>
        <a:bodyPr/>
        <a:lstStyle/>
        <a:p>
          <a:r>
            <a:rPr lang="en-GB" b="1" dirty="0" smtClean="0"/>
            <a:t>Finance Asst (vacancy)</a:t>
          </a:r>
          <a:br>
            <a:rPr lang="en-GB" b="1" dirty="0" smtClean="0"/>
          </a:br>
          <a:endParaRPr lang="en-GB" dirty="0"/>
        </a:p>
      </dgm:t>
    </dgm:pt>
    <dgm:pt modelId="{C08CE7A3-2EB7-413A-A411-C5D9B1E9B2D3}" type="parTrans" cxnId="{565E58F5-3D6D-41B0-8B17-BFF833E8F3BE}">
      <dgm:prSet/>
      <dgm:spPr/>
      <dgm:t>
        <a:bodyPr/>
        <a:lstStyle/>
        <a:p>
          <a:endParaRPr lang="en-US"/>
        </a:p>
      </dgm:t>
    </dgm:pt>
    <dgm:pt modelId="{F6EBB43B-64C0-43C2-8232-79BB2A74EFC4}" type="sibTrans" cxnId="{565E58F5-3D6D-41B0-8B17-BFF833E8F3BE}">
      <dgm:prSet/>
      <dgm:spPr/>
      <dgm:t>
        <a:bodyPr/>
        <a:lstStyle/>
        <a:p>
          <a:endParaRPr lang="en-US"/>
        </a:p>
      </dgm:t>
    </dgm:pt>
    <dgm:pt modelId="{A82D5CEA-223E-4B16-84F9-0E3A33545267}">
      <dgm:prSet phldrT="[Text]"/>
      <dgm:spPr/>
      <dgm:t>
        <a:bodyPr/>
        <a:lstStyle/>
        <a:p>
          <a:r>
            <a:rPr lang="en-GB" b="1" dirty="0" smtClean="0"/>
            <a:t>Lorraine Gordon Finance Asst</a:t>
          </a:r>
          <a:endParaRPr lang="en-GB" b="1" dirty="0"/>
        </a:p>
      </dgm:t>
    </dgm:pt>
    <dgm:pt modelId="{7736E8D8-3DB6-4942-852A-31DDEC815ECD}" type="parTrans" cxnId="{F84362DA-ED2A-429A-A44D-98063CC31234}">
      <dgm:prSet/>
      <dgm:spPr/>
      <dgm:t>
        <a:bodyPr/>
        <a:lstStyle/>
        <a:p>
          <a:endParaRPr lang="en-US"/>
        </a:p>
      </dgm:t>
    </dgm:pt>
    <dgm:pt modelId="{75750F1D-085F-4993-8358-164B8A079BCE}" type="sibTrans" cxnId="{F84362DA-ED2A-429A-A44D-98063CC31234}">
      <dgm:prSet/>
      <dgm:spPr/>
      <dgm:t>
        <a:bodyPr/>
        <a:lstStyle/>
        <a:p>
          <a:endParaRPr lang="en-US"/>
        </a:p>
      </dgm:t>
    </dgm:pt>
    <dgm:pt modelId="{CEC51095-D556-47EC-A9EB-BAB231D765DF}">
      <dgm:prSet phldrT="[Text]"/>
      <dgm:spPr/>
      <dgm:t>
        <a:bodyPr/>
        <a:lstStyle/>
        <a:p>
          <a:r>
            <a:rPr lang="en-GB" b="1" dirty="0" smtClean="0"/>
            <a:t>Joanne McBrearty Finance Asst</a:t>
          </a:r>
          <a:br>
            <a:rPr lang="en-GB" b="1" dirty="0" smtClean="0"/>
          </a:br>
          <a:endParaRPr lang="en-GB" dirty="0"/>
        </a:p>
      </dgm:t>
    </dgm:pt>
    <dgm:pt modelId="{BEBDE690-EB42-443F-BB08-06450724162A}" type="parTrans" cxnId="{660A6A65-0AED-406F-8A28-10BB3D401911}">
      <dgm:prSet/>
      <dgm:spPr/>
      <dgm:t>
        <a:bodyPr/>
        <a:lstStyle/>
        <a:p>
          <a:endParaRPr lang="en-US"/>
        </a:p>
      </dgm:t>
    </dgm:pt>
    <dgm:pt modelId="{ACBABBF4-EACA-418F-A29C-4B198EA46DCF}" type="sibTrans" cxnId="{660A6A65-0AED-406F-8A28-10BB3D401911}">
      <dgm:prSet/>
      <dgm:spPr/>
      <dgm:t>
        <a:bodyPr/>
        <a:lstStyle/>
        <a:p>
          <a:endParaRPr lang="en-US"/>
        </a:p>
      </dgm:t>
    </dgm:pt>
    <dgm:pt modelId="{63664AE5-D424-46D0-8FE6-2BEAFFA68A08}">
      <dgm:prSet phldrT="[Text]"/>
      <dgm:spPr/>
      <dgm:t>
        <a:bodyPr/>
        <a:lstStyle/>
        <a:p>
          <a:r>
            <a:rPr lang="en-GB" b="1" dirty="0" smtClean="0"/>
            <a:t>June Thomson  Senior Finance Asst</a:t>
          </a:r>
          <a:endParaRPr lang="en-GB" b="1" dirty="0"/>
        </a:p>
      </dgm:t>
    </dgm:pt>
    <dgm:pt modelId="{BFC58BCB-536E-4447-9EB6-6304F77F9851}" type="parTrans" cxnId="{70BE47C8-F7D0-42AF-A0C9-F4826934156B}">
      <dgm:prSet/>
      <dgm:spPr/>
      <dgm:t>
        <a:bodyPr/>
        <a:lstStyle/>
        <a:p>
          <a:endParaRPr lang="en-US"/>
        </a:p>
      </dgm:t>
    </dgm:pt>
    <dgm:pt modelId="{D9329FA9-9E71-4AAA-836F-7D2E06E02629}" type="sibTrans" cxnId="{70BE47C8-F7D0-42AF-A0C9-F4826934156B}">
      <dgm:prSet/>
      <dgm:spPr/>
      <dgm:t>
        <a:bodyPr/>
        <a:lstStyle/>
        <a:p>
          <a:endParaRPr lang="en-US"/>
        </a:p>
      </dgm:t>
    </dgm:pt>
    <dgm:pt modelId="{2493D86E-B822-437C-B571-04F787645CD3}">
      <dgm:prSet phldrT="[Text]"/>
      <dgm:spPr/>
      <dgm:t>
        <a:bodyPr/>
        <a:lstStyle/>
        <a:p>
          <a:r>
            <a:rPr lang="en-GB" b="1" dirty="0" smtClean="0"/>
            <a:t>Donna Thomson Senior Finance Asst</a:t>
          </a:r>
          <a:endParaRPr lang="en-GB" b="1" dirty="0"/>
        </a:p>
      </dgm:t>
    </dgm:pt>
    <dgm:pt modelId="{4999BE7D-FD31-4BC8-A9CF-8F35CD831666}" type="parTrans" cxnId="{EBC6FF75-9972-48E3-A595-EE40109F36DD}">
      <dgm:prSet/>
      <dgm:spPr/>
      <dgm:t>
        <a:bodyPr/>
        <a:lstStyle/>
        <a:p>
          <a:endParaRPr lang="en-US"/>
        </a:p>
      </dgm:t>
    </dgm:pt>
    <dgm:pt modelId="{A1F88A64-45E1-4A7B-BBCB-D507B59C6D11}" type="sibTrans" cxnId="{EBC6FF75-9972-48E3-A595-EE40109F36DD}">
      <dgm:prSet/>
      <dgm:spPr/>
      <dgm:t>
        <a:bodyPr/>
        <a:lstStyle/>
        <a:p>
          <a:endParaRPr lang="en-US"/>
        </a:p>
      </dgm:t>
    </dgm:pt>
    <dgm:pt modelId="{9ABA66FD-6A63-4370-9890-9A8B32D30847}">
      <dgm:prSet phldrT="[Text]"/>
      <dgm:spPr/>
      <dgm:t>
        <a:bodyPr/>
        <a:lstStyle/>
        <a:p>
          <a:r>
            <a:rPr lang="en-GB" b="1" dirty="0" smtClean="0"/>
            <a:t>Georgina McNee Finance Asst</a:t>
          </a:r>
          <a:endParaRPr lang="en-GB" b="1" dirty="0"/>
        </a:p>
      </dgm:t>
    </dgm:pt>
    <dgm:pt modelId="{16D2208A-4EFE-4B19-B43F-82635E48FD07}" type="parTrans" cxnId="{1B01F84C-8E90-41A4-B8D2-AE61DCE23C88}">
      <dgm:prSet/>
      <dgm:spPr/>
      <dgm:t>
        <a:bodyPr/>
        <a:lstStyle/>
        <a:p>
          <a:endParaRPr lang="en-US"/>
        </a:p>
      </dgm:t>
    </dgm:pt>
    <dgm:pt modelId="{2251B06C-5DA1-4A5F-9414-A4A934F30612}" type="sibTrans" cxnId="{1B01F84C-8E90-41A4-B8D2-AE61DCE23C88}">
      <dgm:prSet/>
      <dgm:spPr/>
      <dgm:t>
        <a:bodyPr/>
        <a:lstStyle/>
        <a:p>
          <a:endParaRPr lang="en-US"/>
        </a:p>
      </dgm:t>
    </dgm:pt>
    <dgm:pt modelId="{4086E95C-D421-4024-967B-C4D6F8B5CD42}">
      <dgm:prSet phldrT="[Text]"/>
      <dgm:spPr/>
      <dgm:t>
        <a:bodyPr/>
        <a:lstStyle/>
        <a:p>
          <a:r>
            <a:rPr lang="en-GB" b="1" dirty="0" smtClean="0"/>
            <a:t>Jack Easdon Finance Asst</a:t>
          </a:r>
          <a:br>
            <a:rPr lang="en-GB" b="1" dirty="0" smtClean="0"/>
          </a:br>
          <a:endParaRPr lang="en-GB" b="1" dirty="0"/>
        </a:p>
      </dgm:t>
    </dgm:pt>
    <dgm:pt modelId="{C0EC3C6E-53F9-45C5-A482-293E19097453}" type="parTrans" cxnId="{8ED9ADE8-1141-4717-9711-9CA1E2AB6DF4}">
      <dgm:prSet/>
      <dgm:spPr/>
      <dgm:t>
        <a:bodyPr/>
        <a:lstStyle/>
        <a:p>
          <a:endParaRPr lang="en-US"/>
        </a:p>
      </dgm:t>
    </dgm:pt>
    <dgm:pt modelId="{38F90F46-44FC-4182-92FB-3766DF514AF4}" type="sibTrans" cxnId="{8ED9ADE8-1141-4717-9711-9CA1E2AB6DF4}">
      <dgm:prSet/>
      <dgm:spPr/>
      <dgm:t>
        <a:bodyPr/>
        <a:lstStyle/>
        <a:p>
          <a:endParaRPr lang="en-US"/>
        </a:p>
      </dgm:t>
    </dgm:pt>
    <dgm:pt modelId="{72D10950-36B4-4938-8881-2CE1BB288A57}">
      <dgm:prSet phldrT="[Text]"/>
      <dgm:spPr>
        <a:solidFill>
          <a:srgbClr val="99CCFF"/>
        </a:solidFill>
      </dgm:spPr>
      <dgm:t>
        <a:bodyPr/>
        <a:lstStyle/>
        <a:p>
          <a:r>
            <a:rPr lang="en-GB" b="1" dirty="0" smtClean="0"/>
            <a:t>Student Funding Team Carole Muir</a:t>
          </a:r>
        </a:p>
      </dgm:t>
    </dgm:pt>
    <dgm:pt modelId="{ECEF48A4-1040-46BA-8F0C-FA3D12EF6660}" type="sibTrans" cxnId="{088B402D-4C60-4A77-BA2A-8DA6DD0BC18A}">
      <dgm:prSet/>
      <dgm:spPr/>
      <dgm:t>
        <a:bodyPr/>
        <a:lstStyle/>
        <a:p>
          <a:endParaRPr lang="en-US"/>
        </a:p>
      </dgm:t>
    </dgm:pt>
    <dgm:pt modelId="{B6CC0C8F-7FBC-44D6-8382-8C0902758161}" type="parTrans" cxnId="{088B402D-4C60-4A77-BA2A-8DA6DD0BC18A}">
      <dgm:prSet/>
      <dgm:spPr/>
      <dgm:t>
        <a:bodyPr/>
        <a:lstStyle/>
        <a:p>
          <a:endParaRPr lang="en-US"/>
        </a:p>
      </dgm:t>
    </dgm:pt>
    <dgm:pt modelId="{75A97B06-50B4-44F2-BD79-B1CFC785E633}">
      <dgm:prSet phldrT="[Text]"/>
      <dgm:spPr/>
      <dgm:t>
        <a:bodyPr/>
        <a:lstStyle/>
        <a:p>
          <a:r>
            <a:rPr lang="en-GB" b="1" dirty="0" smtClean="0"/>
            <a:t>Senior Finance Asst (vacancy)</a:t>
          </a:r>
          <a:br>
            <a:rPr lang="en-GB" b="1" dirty="0" smtClean="0"/>
          </a:br>
          <a:endParaRPr lang="en-GB" b="1" dirty="0"/>
        </a:p>
      </dgm:t>
    </dgm:pt>
    <dgm:pt modelId="{A2752C2E-28C7-4ED4-B26F-A1B132133EB7}" type="parTrans" cxnId="{BD49EA9B-992F-4E8F-86CA-D4069B0D683C}">
      <dgm:prSet/>
      <dgm:spPr/>
      <dgm:t>
        <a:bodyPr/>
        <a:lstStyle/>
        <a:p>
          <a:endParaRPr lang="en-US"/>
        </a:p>
      </dgm:t>
    </dgm:pt>
    <dgm:pt modelId="{12030AF4-4E2D-4EC3-851D-124F88C2371B}" type="sibTrans" cxnId="{BD49EA9B-992F-4E8F-86CA-D4069B0D683C}">
      <dgm:prSet/>
      <dgm:spPr/>
      <dgm:t>
        <a:bodyPr/>
        <a:lstStyle/>
        <a:p>
          <a:endParaRPr lang="en-US"/>
        </a:p>
      </dgm:t>
    </dgm:pt>
    <dgm:pt modelId="{0EBE283F-FDF5-4B35-9BFF-6653E61150B4}">
      <dgm:prSet phldrT="[Text]"/>
      <dgm:spPr/>
      <dgm:t>
        <a:bodyPr/>
        <a:lstStyle/>
        <a:p>
          <a:r>
            <a:rPr lang="en-GB" b="1" dirty="0" smtClean="0"/>
            <a:t>Pauline Rooney Payroll Asst</a:t>
          </a:r>
          <a:endParaRPr lang="en-GB" b="1" dirty="0"/>
        </a:p>
      </dgm:t>
    </dgm:pt>
    <dgm:pt modelId="{80780FE3-11F9-4C86-BE53-1A0DFDC730BD}" type="parTrans" cxnId="{EF8E5C97-1519-4B9D-BE30-ECDFF40626B1}">
      <dgm:prSet/>
      <dgm:spPr/>
      <dgm:t>
        <a:bodyPr/>
        <a:lstStyle/>
        <a:p>
          <a:endParaRPr lang="en-US"/>
        </a:p>
      </dgm:t>
    </dgm:pt>
    <dgm:pt modelId="{2E0E6AFA-BF0D-46D3-9C74-941DECBB48F4}" type="sibTrans" cxnId="{EF8E5C97-1519-4B9D-BE30-ECDFF40626B1}">
      <dgm:prSet/>
      <dgm:spPr/>
      <dgm:t>
        <a:bodyPr/>
        <a:lstStyle/>
        <a:p>
          <a:endParaRPr lang="en-US"/>
        </a:p>
      </dgm:t>
    </dgm:pt>
    <dgm:pt modelId="{592A7E81-2BAB-4009-BE2F-32CA9B130626}">
      <dgm:prSet phldrT="[Text]"/>
      <dgm:spPr/>
      <dgm:t>
        <a:bodyPr/>
        <a:lstStyle/>
        <a:p>
          <a:r>
            <a:rPr lang="en-GB" b="1" dirty="0" smtClean="0"/>
            <a:t>Moira Kennedy Payroll Asst</a:t>
          </a:r>
          <a:br>
            <a:rPr lang="en-GB" b="1" dirty="0" smtClean="0"/>
          </a:br>
          <a:endParaRPr lang="en-GB" b="1" dirty="0"/>
        </a:p>
      </dgm:t>
    </dgm:pt>
    <dgm:pt modelId="{25EDAC05-E95D-4D47-A036-03B86EAD2829}" type="parTrans" cxnId="{F650206A-3D63-4D13-A107-5AF8449520F3}">
      <dgm:prSet/>
      <dgm:spPr/>
      <dgm:t>
        <a:bodyPr/>
        <a:lstStyle/>
        <a:p>
          <a:endParaRPr lang="en-US"/>
        </a:p>
      </dgm:t>
    </dgm:pt>
    <dgm:pt modelId="{8CEA4392-A78B-4BA5-85C6-BE6E75B17A0A}" type="sibTrans" cxnId="{F650206A-3D63-4D13-A107-5AF8449520F3}">
      <dgm:prSet/>
      <dgm:spPr/>
      <dgm:t>
        <a:bodyPr/>
        <a:lstStyle/>
        <a:p>
          <a:endParaRPr lang="en-US"/>
        </a:p>
      </dgm:t>
    </dgm:pt>
    <dgm:pt modelId="{7E3B690A-720E-45CE-B35A-45B30682878D}">
      <dgm:prSet phldrT="[Text]"/>
      <dgm:spPr/>
      <dgm:t>
        <a:bodyPr/>
        <a:lstStyle/>
        <a:p>
          <a:r>
            <a:rPr lang="en-GB" b="1" dirty="0" smtClean="0"/>
            <a:t>Margaret Cameron Finance Asst</a:t>
          </a:r>
          <a:endParaRPr lang="en-GB" dirty="0"/>
        </a:p>
      </dgm:t>
    </dgm:pt>
    <dgm:pt modelId="{36E6FEA4-DB54-410F-811F-67B9FBCCACBB}" type="sibTrans" cxnId="{E9D7A708-F652-4E72-B9CF-CF482176CBA4}">
      <dgm:prSet/>
      <dgm:spPr/>
      <dgm:t>
        <a:bodyPr/>
        <a:lstStyle/>
        <a:p>
          <a:endParaRPr lang="en-US"/>
        </a:p>
      </dgm:t>
    </dgm:pt>
    <dgm:pt modelId="{6C16A7CE-D3D8-487C-9403-DED70E96B174}" type="parTrans" cxnId="{E9D7A708-F652-4E72-B9CF-CF482176CBA4}">
      <dgm:prSet/>
      <dgm:spPr/>
      <dgm:t>
        <a:bodyPr/>
        <a:lstStyle/>
        <a:p>
          <a:endParaRPr lang="en-US"/>
        </a:p>
      </dgm:t>
    </dgm:pt>
    <dgm:pt modelId="{A90BF327-B93D-42F7-B11B-354FBD70CF3D}">
      <dgm:prSet phldrT="[Text]"/>
      <dgm:spPr/>
      <dgm:t>
        <a:bodyPr/>
        <a:lstStyle/>
        <a:p>
          <a:r>
            <a:rPr lang="en-GB" b="1" dirty="0" smtClean="0"/>
            <a:t>Senior Finance       Asst x 2</a:t>
          </a:r>
          <a:endParaRPr lang="en-GB" b="1" dirty="0"/>
        </a:p>
      </dgm:t>
    </dgm:pt>
    <dgm:pt modelId="{2A284F17-9E8F-4A1E-8E07-E27DD184855D}" type="parTrans" cxnId="{812220A7-D4DE-47CE-9ACE-52E2D7601CB3}">
      <dgm:prSet/>
      <dgm:spPr/>
      <dgm:t>
        <a:bodyPr/>
        <a:lstStyle/>
        <a:p>
          <a:endParaRPr lang="en-US"/>
        </a:p>
      </dgm:t>
    </dgm:pt>
    <dgm:pt modelId="{F74427FD-DB05-4406-AA05-5DB2A6BEC18A}" type="sibTrans" cxnId="{812220A7-D4DE-47CE-9ACE-52E2D7601CB3}">
      <dgm:prSet/>
      <dgm:spPr/>
      <dgm:t>
        <a:bodyPr/>
        <a:lstStyle/>
        <a:p>
          <a:endParaRPr lang="en-US"/>
        </a:p>
      </dgm:t>
    </dgm:pt>
    <dgm:pt modelId="{2E4F01D9-E3DB-40C6-8001-D6034A92BFB3}">
      <dgm:prSet phldrT="[Text]"/>
      <dgm:spPr/>
      <dgm:t>
        <a:bodyPr/>
        <a:lstStyle/>
        <a:p>
          <a:r>
            <a:rPr lang="en-GB" b="1" dirty="0" smtClean="0"/>
            <a:t>Finance Asst x 1</a:t>
          </a:r>
          <a:endParaRPr lang="en-GB" b="1" dirty="0"/>
        </a:p>
      </dgm:t>
    </dgm:pt>
    <dgm:pt modelId="{2B921FE6-5A34-401E-B85F-524CFB3FCF2E}" type="parTrans" cxnId="{C5E7FA71-7C35-4F46-896F-F46EF3C47100}">
      <dgm:prSet/>
      <dgm:spPr/>
      <dgm:t>
        <a:bodyPr/>
        <a:lstStyle/>
        <a:p>
          <a:endParaRPr lang="en-US"/>
        </a:p>
      </dgm:t>
    </dgm:pt>
    <dgm:pt modelId="{BEEEBEF6-6212-4C4A-BDD0-930438174845}" type="sibTrans" cxnId="{C5E7FA71-7C35-4F46-896F-F46EF3C47100}">
      <dgm:prSet/>
      <dgm:spPr/>
      <dgm:t>
        <a:bodyPr/>
        <a:lstStyle/>
        <a:p>
          <a:endParaRPr lang="en-US"/>
        </a:p>
      </dgm:t>
    </dgm:pt>
    <dgm:pt modelId="{74B0D7BA-89F2-4CEA-BFC6-6463D06D20FE}" type="pres">
      <dgm:prSet presAssocID="{D8AF4F97-5DD6-44A8-B776-AD76BBBD51A2}" presName="hierChild1" presStyleCnt="0">
        <dgm:presLayoutVars>
          <dgm:orgChart val="1"/>
          <dgm:chPref val="1"/>
          <dgm:dir/>
          <dgm:animOne val="branch"/>
          <dgm:animLvl val="lvl"/>
          <dgm:resizeHandles/>
        </dgm:presLayoutVars>
      </dgm:prSet>
      <dgm:spPr/>
      <dgm:t>
        <a:bodyPr/>
        <a:lstStyle/>
        <a:p>
          <a:endParaRPr lang="en-GB"/>
        </a:p>
      </dgm:t>
    </dgm:pt>
    <dgm:pt modelId="{D5AAE7F5-A666-47AE-BE2E-F439A872B35A}" type="pres">
      <dgm:prSet presAssocID="{9C99CAB6-A99E-4DDF-961E-CE7E883816F7}" presName="hierRoot1" presStyleCnt="0">
        <dgm:presLayoutVars>
          <dgm:hierBranch val="init"/>
        </dgm:presLayoutVars>
      </dgm:prSet>
      <dgm:spPr/>
      <dgm:t>
        <a:bodyPr/>
        <a:lstStyle/>
        <a:p>
          <a:endParaRPr lang="en-US"/>
        </a:p>
      </dgm:t>
    </dgm:pt>
    <dgm:pt modelId="{7E6D8F6E-44AF-4DC4-AB6F-1379070B75FD}" type="pres">
      <dgm:prSet presAssocID="{9C99CAB6-A99E-4DDF-961E-CE7E883816F7}" presName="rootComposite1" presStyleCnt="0"/>
      <dgm:spPr/>
      <dgm:t>
        <a:bodyPr/>
        <a:lstStyle/>
        <a:p>
          <a:endParaRPr lang="en-US"/>
        </a:p>
      </dgm:t>
    </dgm:pt>
    <dgm:pt modelId="{8809A214-9B16-4EFB-8F6C-D7C9E5E02705}" type="pres">
      <dgm:prSet presAssocID="{9C99CAB6-A99E-4DDF-961E-CE7E883816F7}" presName="rootText1" presStyleLbl="node0" presStyleIdx="0" presStyleCnt="1">
        <dgm:presLayoutVars>
          <dgm:chPref val="3"/>
        </dgm:presLayoutVars>
      </dgm:prSet>
      <dgm:spPr/>
      <dgm:t>
        <a:bodyPr/>
        <a:lstStyle/>
        <a:p>
          <a:endParaRPr lang="en-US"/>
        </a:p>
      </dgm:t>
    </dgm:pt>
    <dgm:pt modelId="{E49133C3-63E0-46E1-86C3-AFC3BF0D058E}" type="pres">
      <dgm:prSet presAssocID="{9C99CAB6-A99E-4DDF-961E-CE7E883816F7}" presName="rootConnector1" presStyleLbl="node1" presStyleIdx="0" presStyleCnt="0"/>
      <dgm:spPr/>
      <dgm:t>
        <a:bodyPr/>
        <a:lstStyle/>
        <a:p>
          <a:endParaRPr lang="en-US"/>
        </a:p>
      </dgm:t>
    </dgm:pt>
    <dgm:pt modelId="{94246516-C807-4478-916B-8CA99826B8D0}" type="pres">
      <dgm:prSet presAssocID="{9C99CAB6-A99E-4DDF-961E-CE7E883816F7}" presName="hierChild2" presStyleCnt="0"/>
      <dgm:spPr/>
      <dgm:t>
        <a:bodyPr/>
        <a:lstStyle/>
        <a:p>
          <a:endParaRPr lang="en-US"/>
        </a:p>
      </dgm:t>
    </dgm:pt>
    <dgm:pt modelId="{93A8B475-4B50-4E19-A8E9-EC0DA858D9F3}" type="pres">
      <dgm:prSet presAssocID="{9DC0C01F-D9ED-4EDD-970E-A4C81107C0E4}" presName="Name37" presStyleLbl="parChTrans1D2" presStyleIdx="0" presStyleCnt="7"/>
      <dgm:spPr/>
      <dgm:t>
        <a:bodyPr/>
        <a:lstStyle/>
        <a:p>
          <a:endParaRPr lang="en-US"/>
        </a:p>
      </dgm:t>
    </dgm:pt>
    <dgm:pt modelId="{4948DB35-6B3C-4B43-87A0-30B932879AE2}" type="pres">
      <dgm:prSet presAssocID="{59EBFDC0-A62A-4659-9CA0-6D7CD0A7E10D}" presName="hierRoot2" presStyleCnt="0">
        <dgm:presLayoutVars>
          <dgm:hierBranch val="init"/>
        </dgm:presLayoutVars>
      </dgm:prSet>
      <dgm:spPr/>
    </dgm:pt>
    <dgm:pt modelId="{A5783037-7087-4A2B-BC06-CC249FDC4508}" type="pres">
      <dgm:prSet presAssocID="{59EBFDC0-A62A-4659-9CA0-6D7CD0A7E10D}" presName="rootComposite" presStyleCnt="0"/>
      <dgm:spPr/>
    </dgm:pt>
    <dgm:pt modelId="{A701C9E4-EE75-4F45-916D-C6C090779C25}" type="pres">
      <dgm:prSet presAssocID="{59EBFDC0-A62A-4659-9CA0-6D7CD0A7E10D}" presName="rootText" presStyleLbl="node2" presStyleIdx="0" presStyleCnt="7">
        <dgm:presLayoutVars>
          <dgm:chPref val="3"/>
        </dgm:presLayoutVars>
      </dgm:prSet>
      <dgm:spPr/>
      <dgm:t>
        <a:bodyPr/>
        <a:lstStyle/>
        <a:p>
          <a:endParaRPr lang="en-US"/>
        </a:p>
      </dgm:t>
    </dgm:pt>
    <dgm:pt modelId="{D0E2BA0A-C06F-4756-ADA4-AABAEAF5F342}" type="pres">
      <dgm:prSet presAssocID="{59EBFDC0-A62A-4659-9CA0-6D7CD0A7E10D}" presName="rootConnector" presStyleLbl="node2" presStyleIdx="0" presStyleCnt="7"/>
      <dgm:spPr/>
      <dgm:t>
        <a:bodyPr/>
        <a:lstStyle/>
        <a:p>
          <a:endParaRPr lang="en-US"/>
        </a:p>
      </dgm:t>
    </dgm:pt>
    <dgm:pt modelId="{690D7A03-366D-4297-ABA7-800CBF263984}" type="pres">
      <dgm:prSet presAssocID="{59EBFDC0-A62A-4659-9CA0-6D7CD0A7E10D}" presName="hierChild4" presStyleCnt="0"/>
      <dgm:spPr/>
    </dgm:pt>
    <dgm:pt modelId="{6E745B99-817B-4E84-8349-114A8154D986}" type="pres">
      <dgm:prSet presAssocID="{DAC026F1-DDD4-465E-A664-A223DB53E520}" presName="Name37" presStyleLbl="parChTrans1D3" presStyleIdx="0" presStyleCnt="23"/>
      <dgm:spPr/>
      <dgm:t>
        <a:bodyPr/>
        <a:lstStyle/>
        <a:p>
          <a:endParaRPr lang="en-US"/>
        </a:p>
      </dgm:t>
    </dgm:pt>
    <dgm:pt modelId="{9273E51E-52CF-411A-8063-B6A68E2D2EC8}" type="pres">
      <dgm:prSet presAssocID="{A0D2A6E0-A6F9-40C3-A45C-280E686791CE}" presName="hierRoot2" presStyleCnt="0">
        <dgm:presLayoutVars>
          <dgm:hierBranch val="init"/>
        </dgm:presLayoutVars>
      </dgm:prSet>
      <dgm:spPr/>
    </dgm:pt>
    <dgm:pt modelId="{51F58030-F011-42E6-BC10-69A8C40BC867}" type="pres">
      <dgm:prSet presAssocID="{A0D2A6E0-A6F9-40C3-A45C-280E686791CE}" presName="rootComposite" presStyleCnt="0"/>
      <dgm:spPr/>
    </dgm:pt>
    <dgm:pt modelId="{9CB634F4-1D43-47BC-B26C-34433092C122}" type="pres">
      <dgm:prSet presAssocID="{A0D2A6E0-A6F9-40C3-A45C-280E686791CE}" presName="rootText" presStyleLbl="node3" presStyleIdx="0" presStyleCnt="23">
        <dgm:presLayoutVars>
          <dgm:chPref val="3"/>
        </dgm:presLayoutVars>
      </dgm:prSet>
      <dgm:spPr/>
      <dgm:t>
        <a:bodyPr/>
        <a:lstStyle/>
        <a:p>
          <a:endParaRPr lang="en-US"/>
        </a:p>
      </dgm:t>
    </dgm:pt>
    <dgm:pt modelId="{6658D807-261B-4141-9D2C-E737A966E069}" type="pres">
      <dgm:prSet presAssocID="{A0D2A6E0-A6F9-40C3-A45C-280E686791CE}" presName="rootConnector" presStyleLbl="node3" presStyleIdx="0" presStyleCnt="23"/>
      <dgm:spPr/>
      <dgm:t>
        <a:bodyPr/>
        <a:lstStyle/>
        <a:p>
          <a:endParaRPr lang="en-US"/>
        </a:p>
      </dgm:t>
    </dgm:pt>
    <dgm:pt modelId="{DD43D06F-AA3C-4A60-92CA-BCCB015F262A}" type="pres">
      <dgm:prSet presAssocID="{A0D2A6E0-A6F9-40C3-A45C-280E686791CE}" presName="hierChild4" presStyleCnt="0"/>
      <dgm:spPr/>
    </dgm:pt>
    <dgm:pt modelId="{4B73EA1C-3BFA-4F48-84B2-F26801250029}" type="pres">
      <dgm:prSet presAssocID="{A0D2A6E0-A6F9-40C3-A45C-280E686791CE}" presName="hierChild5" presStyleCnt="0"/>
      <dgm:spPr/>
    </dgm:pt>
    <dgm:pt modelId="{045E7C05-E809-40F6-9C2A-BD8C7FC105BA}" type="pres">
      <dgm:prSet presAssocID="{2A284F17-9E8F-4A1E-8E07-E27DD184855D}" presName="Name37" presStyleLbl="parChTrans1D3" presStyleIdx="1" presStyleCnt="23"/>
      <dgm:spPr/>
      <dgm:t>
        <a:bodyPr/>
        <a:lstStyle/>
        <a:p>
          <a:endParaRPr lang="en-US"/>
        </a:p>
      </dgm:t>
    </dgm:pt>
    <dgm:pt modelId="{BB80C121-5678-4F1D-86FC-4EC9E277B119}" type="pres">
      <dgm:prSet presAssocID="{A90BF327-B93D-42F7-B11B-354FBD70CF3D}" presName="hierRoot2" presStyleCnt="0">
        <dgm:presLayoutVars>
          <dgm:hierBranch val="init"/>
        </dgm:presLayoutVars>
      </dgm:prSet>
      <dgm:spPr/>
    </dgm:pt>
    <dgm:pt modelId="{FDB70B2D-F086-4CD9-ADC3-C86EB5675E28}" type="pres">
      <dgm:prSet presAssocID="{A90BF327-B93D-42F7-B11B-354FBD70CF3D}" presName="rootComposite" presStyleCnt="0"/>
      <dgm:spPr/>
    </dgm:pt>
    <dgm:pt modelId="{09889213-7D74-4E48-B866-7ACEFAFAA712}" type="pres">
      <dgm:prSet presAssocID="{A90BF327-B93D-42F7-B11B-354FBD70CF3D}" presName="rootText" presStyleLbl="node3" presStyleIdx="1" presStyleCnt="23">
        <dgm:presLayoutVars>
          <dgm:chPref val="3"/>
        </dgm:presLayoutVars>
      </dgm:prSet>
      <dgm:spPr/>
      <dgm:t>
        <a:bodyPr/>
        <a:lstStyle/>
        <a:p>
          <a:endParaRPr lang="en-US"/>
        </a:p>
      </dgm:t>
    </dgm:pt>
    <dgm:pt modelId="{DD2D0259-D331-4269-9512-085E686005B6}" type="pres">
      <dgm:prSet presAssocID="{A90BF327-B93D-42F7-B11B-354FBD70CF3D}" presName="rootConnector" presStyleLbl="node3" presStyleIdx="1" presStyleCnt="23"/>
      <dgm:spPr/>
      <dgm:t>
        <a:bodyPr/>
        <a:lstStyle/>
        <a:p>
          <a:endParaRPr lang="en-US"/>
        </a:p>
      </dgm:t>
    </dgm:pt>
    <dgm:pt modelId="{DD0B2EAD-0386-4D19-BD91-DF43A48A53D1}" type="pres">
      <dgm:prSet presAssocID="{A90BF327-B93D-42F7-B11B-354FBD70CF3D}" presName="hierChild4" presStyleCnt="0"/>
      <dgm:spPr/>
    </dgm:pt>
    <dgm:pt modelId="{25A5A6CB-3E56-482B-B55A-D85FE31BA63F}" type="pres">
      <dgm:prSet presAssocID="{A90BF327-B93D-42F7-B11B-354FBD70CF3D}" presName="hierChild5" presStyleCnt="0"/>
      <dgm:spPr/>
    </dgm:pt>
    <dgm:pt modelId="{8E372521-EFFB-42E4-97BC-4F7BE7394453}" type="pres">
      <dgm:prSet presAssocID="{2B921FE6-5A34-401E-B85F-524CFB3FCF2E}" presName="Name37" presStyleLbl="parChTrans1D3" presStyleIdx="2" presStyleCnt="23"/>
      <dgm:spPr/>
      <dgm:t>
        <a:bodyPr/>
        <a:lstStyle/>
        <a:p>
          <a:endParaRPr lang="en-US"/>
        </a:p>
      </dgm:t>
    </dgm:pt>
    <dgm:pt modelId="{E5C9400A-E463-437E-A2F0-DB1DC74103CA}" type="pres">
      <dgm:prSet presAssocID="{2E4F01D9-E3DB-40C6-8001-D6034A92BFB3}" presName="hierRoot2" presStyleCnt="0">
        <dgm:presLayoutVars>
          <dgm:hierBranch val="init"/>
        </dgm:presLayoutVars>
      </dgm:prSet>
      <dgm:spPr/>
    </dgm:pt>
    <dgm:pt modelId="{1A392789-86F5-4C5E-9A11-805CB5D53FEE}" type="pres">
      <dgm:prSet presAssocID="{2E4F01D9-E3DB-40C6-8001-D6034A92BFB3}" presName="rootComposite" presStyleCnt="0"/>
      <dgm:spPr/>
    </dgm:pt>
    <dgm:pt modelId="{702BD90F-498B-4153-9079-A2416C2E72F8}" type="pres">
      <dgm:prSet presAssocID="{2E4F01D9-E3DB-40C6-8001-D6034A92BFB3}" presName="rootText" presStyleLbl="node3" presStyleIdx="2" presStyleCnt="23">
        <dgm:presLayoutVars>
          <dgm:chPref val="3"/>
        </dgm:presLayoutVars>
      </dgm:prSet>
      <dgm:spPr/>
      <dgm:t>
        <a:bodyPr/>
        <a:lstStyle/>
        <a:p>
          <a:endParaRPr lang="en-US"/>
        </a:p>
      </dgm:t>
    </dgm:pt>
    <dgm:pt modelId="{9F01B212-2CBB-4E33-9D9D-983925E4E286}" type="pres">
      <dgm:prSet presAssocID="{2E4F01D9-E3DB-40C6-8001-D6034A92BFB3}" presName="rootConnector" presStyleLbl="node3" presStyleIdx="2" presStyleCnt="23"/>
      <dgm:spPr/>
      <dgm:t>
        <a:bodyPr/>
        <a:lstStyle/>
        <a:p>
          <a:endParaRPr lang="en-US"/>
        </a:p>
      </dgm:t>
    </dgm:pt>
    <dgm:pt modelId="{C5C84980-52B4-4AB8-AB8B-83CF68E4CCEB}" type="pres">
      <dgm:prSet presAssocID="{2E4F01D9-E3DB-40C6-8001-D6034A92BFB3}" presName="hierChild4" presStyleCnt="0"/>
      <dgm:spPr/>
    </dgm:pt>
    <dgm:pt modelId="{8975D1A3-378E-496C-8206-BB2C8DE2E226}" type="pres">
      <dgm:prSet presAssocID="{2E4F01D9-E3DB-40C6-8001-D6034A92BFB3}" presName="hierChild5" presStyleCnt="0"/>
      <dgm:spPr/>
    </dgm:pt>
    <dgm:pt modelId="{76DDBD38-D992-47B7-884B-1FE8044CFA14}" type="pres">
      <dgm:prSet presAssocID="{59EBFDC0-A62A-4659-9CA0-6D7CD0A7E10D}" presName="hierChild5" presStyleCnt="0"/>
      <dgm:spPr/>
    </dgm:pt>
    <dgm:pt modelId="{6EA6D98A-9177-42BD-939F-13BFB48920E8}" type="pres">
      <dgm:prSet presAssocID="{83B53692-DD6F-4163-B8BF-7968E39BB052}" presName="Name37" presStyleLbl="parChTrans1D2" presStyleIdx="1" presStyleCnt="7"/>
      <dgm:spPr/>
      <dgm:t>
        <a:bodyPr/>
        <a:lstStyle/>
        <a:p>
          <a:endParaRPr lang="en-US"/>
        </a:p>
      </dgm:t>
    </dgm:pt>
    <dgm:pt modelId="{9D551F12-4091-4A9E-A11D-52D261BE268E}" type="pres">
      <dgm:prSet presAssocID="{4A03F456-CB8C-4831-8FAE-ED18FC0AD565}" presName="hierRoot2" presStyleCnt="0">
        <dgm:presLayoutVars>
          <dgm:hierBranch val="init"/>
        </dgm:presLayoutVars>
      </dgm:prSet>
      <dgm:spPr/>
      <dgm:t>
        <a:bodyPr/>
        <a:lstStyle/>
        <a:p>
          <a:endParaRPr lang="en-US"/>
        </a:p>
      </dgm:t>
    </dgm:pt>
    <dgm:pt modelId="{99E933C9-7DEC-4689-B167-708C45ACED33}" type="pres">
      <dgm:prSet presAssocID="{4A03F456-CB8C-4831-8FAE-ED18FC0AD565}" presName="rootComposite" presStyleCnt="0"/>
      <dgm:spPr/>
      <dgm:t>
        <a:bodyPr/>
        <a:lstStyle/>
        <a:p>
          <a:endParaRPr lang="en-US"/>
        </a:p>
      </dgm:t>
    </dgm:pt>
    <dgm:pt modelId="{51507FBD-C86D-4FE3-B7CA-966E8030C0A9}" type="pres">
      <dgm:prSet presAssocID="{4A03F456-CB8C-4831-8FAE-ED18FC0AD565}" presName="rootText" presStyleLbl="node2" presStyleIdx="1" presStyleCnt="7">
        <dgm:presLayoutVars>
          <dgm:chPref val="3"/>
        </dgm:presLayoutVars>
      </dgm:prSet>
      <dgm:spPr/>
      <dgm:t>
        <a:bodyPr/>
        <a:lstStyle/>
        <a:p>
          <a:endParaRPr lang="en-US"/>
        </a:p>
      </dgm:t>
    </dgm:pt>
    <dgm:pt modelId="{76F23964-36F8-460F-96EE-6DEB2B2B101D}" type="pres">
      <dgm:prSet presAssocID="{4A03F456-CB8C-4831-8FAE-ED18FC0AD565}" presName="rootConnector" presStyleLbl="node2" presStyleIdx="1" presStyleCnt="7"/>
      <dgm:spPr/>
      <dgm:t>
        <a:bodyPr/>
        <a:lstStyle/>
        <a:p>
          <a:endParaRPr lang="en-US"/>
        </a:p>
      </dgm:t>
    </dgm:pt>
    <dgm:pt modelId="{379BDC94-1A16-43EA-B0FB-F9292574EF39}" type="pres">
      <dgm:prSet presAssocID="{4A03F456-CB8C-4831-8FAE-ED18FC0AD565}" presName="hierChild4" presStyleCnt="0"/>
      <dgm:spPr/>
      <dgm:t>
        <a:bodyPr/>
        <a:lstStyle/>
        <a:p>
          <a:endParaRPr lang="en-US"/>
        </a:p>
      </dgm:t>
    </dgm:pt>
    <dgm:pt modelId="{2363E759-D24C-468A-B3E2-4863C8F8C243}" type="pres">
      <dgm:prSet presAssocID="{5C877DE2-3BAA-4247-A906-7966FFE0BF50}" presName="Name37" presStyleLbl="parChTrans1D3" presStyleIdx="3" presStyleCnt="23"/>
      <dgm:spPr/>
      <dgm:t>
        <a:bodyPr/>
        <a:lstStyle/>
        <a:p>
          <a:endParaRPr lang="en-US"/>
        </a:p>
      </dgm:t>
    </dgm:pt>
    <dgm:pt modelId="{6B599D82-8176-452E-8750-3125C7ABF632}" type="pres">
      <dgm:prSet presAssocID="{C0D88CBA-5FAA-4005-95EB-2672EB960385}" presName="hierRoot2" presStyleCnt="0">
        <dgm:presLayoutVars>
          <dgm:hierBranch val="init"/>
        </dgm:presLayoutVars>
      </dgm:prSet>
      <dgm:spPr/>
      <dgm:t>
        <a:bodyPr/>
        <a:lstStyle/>
        <a:p>
          <a:endParaRPr lang="en-US"/>
        </a:p>
      </dgm:t>
    </dgm:pt>
    <dgm:pt modelId="{8E6D7528-8AB8-4E0F-9595-51FFAC53BEBC}" type="pres">
      <dgm:prSet presAssocID="{C0D88CBA-5FAA-4005-95EB-2672EB960385}" presName="rootComposite" presStyleCnt="0"/>
      <dgm:spPr/>
      <dgm:t>
        <a:bodyPr/>
        <a:lstStyle/>
        <a:p>
          <a:endParaRPr lang="en-US"/>
        </a:p>
      </dgm:t>
    </dgm:pt>
    <dgm:pt modelId="{B222C7EF-A0BE-418E-BF6B-A0BBADEE81E8}" type="pres">
      <dgm:prSet presAssocID="{C0D88CBA-5FAA-4005-95EB-2672EB960385}" presName="rootText" presStyleLbl="node3" presStyleIdx="3" presStyleCnt="23">
        <dgm:presLayoutVars>
          <dgm:chPref val="3"/>
        </dgm:presLayoutVars>
      </dgm:prSet>
      <dgm:spPr/>
      <dgm:t>
        <a:bodyPr/>
        <a:lstStyle/>
        <a:p>
          <a:endParaRPr lang="en-US"/>
        </a:p>
      </dgm:t>
    </dgm:pt>
    <dgm:pt modelId="{493D35EE-CD7A-43EB-8265-735FE8A00F74}" type="pres">
      <dgm:prSet presAssocID="{C0D88CBA-5FAA-4005-95EB-2672EB960385}" presName="rootConnector" presStyleLbl="node3" presStyleIdx="3" presStyleCnt="23"/>
      <dgm:spPr/>
      <dgm:t>
        <a:bodyPr/>
        <a:lstStyle/>
        <a:p>
          <a:endParaRPr lang="en-US"/>
        </a:p>
      </dgm:t>
    </dgm:pt>
    <dgm:pt modelId="{D80590FA-D22F-45D0-8BE6-472425464FB1}" type="pres">
      <dgm:prSet presAssocID="{C0D88CBA-5FAA-4005-95EB-2672EB960385}" presName="hierChild4" presStyleCnt="0"/>
      <dgm:spPr/>
      <dgm:t>
        <a:bodyPr/>
        <a:lstStyle/>
        <a:p>
          <a:endParaRPr lang="en-US"/>
        </a:p>
      </dgm:t>
    </dgm:pt>
    <dgm:pt modelId="{14A7E962-1452-45CB-914B-91E3BB195F47}" type="pres">
      <dgm:prSet presAssocID="{C0D88CBA-5FAA-4005-95EB-2672EB960385}" presName="hierChild5" presStyleCnt="0"/>
      <dgm:spPr/>
      <dgm:t>
        <a:bodyPr/>
        <a:lstStyle/>
        <a:p>
          <a:endParaRPr lang="en-US"/>
        </a:p>
      </dgm:t>
    </dgm:pt>
    <dgm:pt modelId="{744635C1-D42B-43FC-9BFF-91B1A27F9E83}" type="pres">
      <dgm:prSet presAssocID="{7736E8D8-3DB6-4942-852A-31DDEC815ECD}" presName="Name37" presStyleLbl="parChTrans1D3" presStyleIdx="4" presStyleCnt="23"/>
      <dgm:spPr/>
      <dgm:t>
        <a:bodyPr/>
        <a:lstStyle/>
        <a:p>
          <a:endParaRPr lang="en-US"/>
        </a:p>
      </dgm:t>
    </dgm:pt>
    <dgm:pt modelId="{54E6416B-1387-488E-86EE-3DC4A6A40510}" type="pres">
      <dgm:prSet presAssocID="{A82D5CEA-223E-4B16-84F9-0E3A33545267}" presName="hierRoot2" presStyleCnt="0">
        <dgm:presLayoutVars>
          <dgm:hierBranch val="init"/>
        </dgm:presLayoutVars>
      </dgm:prSet>
      <dgm:spPr/>
    </dgm:pt>
    <dgm:pt modelId="{F3EC9185-B7BF-4105-918A-458CAD0330B2}" type="pres">
      <dgm:prSet presAssocID="{A82D5CEA-223E-4B16-84F9-0E3A33545267}" presName="rootComposite" presStyleCnt="0"/>
      <dgm:spPr/>
    </dgm:pt>
    <dgm:pt modelId="{C877232A-D4A7-41FE-BAC9-44EA6B81FAA9}" type="pres">
      <dgm:prSet presAssocID="{A82D5CEA-223E-4B16-84F9-0E3A33545267}" presName="rootText" presStyleLbl="node3" presStyleIdx="4" presStyleCnt="23">
        <dgm:presLayoutVars>
          <dgm:chPref val="3"/>
        </dgm:presLayoutVars>
      </dgm:prSet>
      <dgm:spPr/>
      <dgm:t>
        <a:bodyPr/>
        <a:lstStyle/>
        <a:p>
          <a:endParaRPr lang="en-US"/>
        </a:p>
      </dgm:t>
    </dgm:pt>
    <dgm:pt modelId="{39E0857A-C824-4A77-A9CB-05CC333BEE8D}" type="pres">
      <dgm:prSet presAssocID="{A82D5CEA-223E-4B16-84F9-0E3A33545267}" presName="rootConnector" presStyleLbl="node3" presStyleIdx="4" presStyleCnt="23"/>
      <dgm:spPr/>
      <dgm:t>
        <a:bodyPr/>
        <a:lstStyle/>
        <a:p>
          <a:endParaRPr lang="en-US"/>
        </a:p>
      </dgm:t>
    </dgm:pt>
    <dgm:pt modelId="{40419BC2-E659-4B9F-9B14-2391C881CBD6}" type="pres">
      <dgm:prSet presAssocID="{A82D5CEA-223E-4B16-84F9-0E3A33545267}" presName="hierChild4" presStyleCnt="0"/>
      <dgm:spPr/>
    </dgm:pt>
    <dgm:pt modelId="{B8B83F06-A18E-46B7-B76E-FA4CB6F7114E}" type="pres">
      <dgm:prSet presAssocID="{A82D5CEA-223E-4B16-84F9-0E3A33545267}" presName="hierChild5" presStyleCnt="0"/>
      <dgm:spPr/>
    </dgm:pt>
    <dgm:pt modelId="{D0655ECE-C2F6-40C4-BDDC-9E7BA9DB5947}" type="pres">
      <dgm:prSet presAssocID="{C08CE7A3-2EB7-413A-A411-C5D9B1E9B2D3}" presName="Name37" presStyleLbl="parChTrans1D3" presStyleIdx="5" presStyleCnt="23"/>
      <dgm:spPr/>
      <dgm:t>
        <a:bodyPr/>
        <a:lstStyle/>
        <a:p>
          <a:endParaRPr lang="en-US"/>
        </a:p>
      </dgm:t>
    </dgm:pt>
    <dgm:pt modelId="{778F12BB-3AB1-4121-9FAE-DF9F72DABFDC}" type="pres">
      <dgm:prSet presAssocID="{720154AE-5206-4004-8783-FE5636E1D25B}" presName="hierRoot2" presStyleCnt="0">
        <dgm:presLayoutVars>
          <dgm:hierBranch val="init"/>
        </dgm:presLayoutVars>
      </dgm:prSet>
      <dgm:spPr/>
    </dgm:pt>
    <dgm:pt modelId="{D10B34CB-8D31-40F7-AE4E-9BC70779E0A2}" type="pres">
      <dgm:prSet presAssocID="{720154AE-5206-4004-8783-FE5636E1D25B}" presName="rootComposite" presStyleCnt="0"/>
      <dgm:spPr/>
    </dgm:pt>
    <dgm:pt modelId="{058AC9A7-6123-4DD7-BC52-F68C2CAFD6DB}" type="pres">
      <dgm:prSet presAssocID="{720154AE-5206-4004-8783-FE5636E1D25B}" presName="rootText" presStyleLbl="node3" presStyleIdx="5" presStyleCnt="23">
        <dgm:presLayoutVars>
          <dgm:chPref val="3"/>
        </dgm:presLayoutVars>
      </dgm:prSet>
      <dgm:spPr/>
      <dgm:t>
        <a:bodyPr/>
        <a:lstStyle/>
        <a:p>
          <a:endParaRPr lang="en-US"/>
        </a:p>
      </dgm:t>
    </dgm:pt>
    <dgm:pt modelId="{A6D55F13-9A83-48EB-8909-AB38F7E39D11}" type="pres">
      <dgm:prSet presAssocID="{720154AE-5206-4004-8783-FE5636E1D25B}" presName="rootConnector" presStyleLbl="node3" presStyleIdx="5" presStyleCnt="23"/>
      <dgm:spPr/>
      <dgm:t>
        <a:bodyPr/>
        <a:lstStyle/>
        <a:p>
          <a:endParaRPr lang="en-US"/>
        </a:p>
      </dgm:t>
    </dgm:pt>
    <dgm:pt modelId="{4858834F-0DB8-430B-BAAC-C14EE8574C45}" type="pres">
      <dgm:prSet presAssocID="{720154AE-5206-4004-8783-FE5636E1D25B}" presName="hierChild4" presStyleCnt="0"/>
      <dgm:spPr/>
    </dgm:pt>
    <dgm:pt modelId="{603617D1-0A95-437A-80C8-3B402F44CEB3}" type="pres">
      <dgm:prSet presAssocID="{720154AE-5206-4004-8783-FE5636E1D25B}" presName="hierChild5" presStyleCnt="0"/>
      <dgm:spPr/>
    </dgm:pt>
    <dgm:pt modelId="{DF8917C4-DF3E-4CF3-A43C-86AAE8825715}" type="pres">
      <dgm:prSet presAssocID="{4A03F456-CB8C-4831-8FAE-ED18FC0AD565}" presName="hierChild5" presStyleCnt="0"/>
      <dgm:spPr/>
      <dgm:t>
        <a:bodyPr/>
        <a:lstStyle/>
        <a:p>
          <a:endParaRPr lang="en-US"/>
        </a:p>
      </dgm:t>
    </dgm:pt>
    <dgm:pt modelId="{57B2D762-E993-4E79-834C-251B83F81016}" type="pres">
      <dgm:prSet presAssocID="{57AE1CCF-AD86-4B4F-8CBD-638E5040B8E5}" presName="Name37" presStyleLbl="parChTrans1D2" presStyleIdx="2" presStyleCnt="7"/>
      <dgm:spPr/>
      <dgm:t>
        <a:bodyPr/>
        <a:lstStyle/>
        <a:p>
          <a:endParaRPr lang="en-US"/>
        </a:p>
      </dgm:t>
    </dgm:pt>
    <dgm:pt modelId="{E861F6DF-329B-494C-92EE-DDDE71125441}" type="pres">
      <dgm:prSet presAssocID="{2E21E2FE-BB00-41D0-B896-BE648EF41EF3}" presName="hierRoot2" presStyleCnt="0">
        <dgm:presLayoutVars>
          <dgm:hierBranch val="init"/>
        </dgm:presLayoutVars>
      </dgm:prSet>
      <dgm:spPr/>
    </dgm:pt>
    <dgm:pt modelId="{4D2282C8-EDF9-4AF1-A4DB-6DFED8EA764E}" type="pres">
      <dgm:prSet presAssocID="{2E21E2FE-BB00-41D0-B896-BE648EF41EF3}" presName="rootComposite" presStyleCnt="0"/>
      <dgm:spPr/>
    </dgm:pt>
    <dgm:pt modelId="{32862477-3231-4C51-A1D8-585D247498D7}" type="pres">
      <dgm:prSet presAssocID="{2E21E2FE-BB00-41D0-B896-BE648EF41EF3}" presName="rootText" presStyleLbl="node2" presStyleIdx="2" presStyleCnt="7">
        <dgm:presLayoutVars>
          <dgm:chPref val="3"/>
        </dgm:presLayoutVars>
      </dgm:prSet>
      <dgm:spPr/>
      <dgm:t>
        <a:bodyPr/>
        <a:lstStyle/>
        <a:p>
          <a:endParaRPr lang="en-US"/>
        </a:p>
      </dgm:t>
    </dgm:pt>
    <dgm:pt modelId="{80642D94-BC3E-400E-80F9-65FBE4449096}" type="pres">
      <dgm:prSet presAssocID="{2E21E2FE-BB00-41D0-B896-BE648EF41EF3}" presName="rootConnector" presStyleLbl="node2" presStyleIdx="2" presStyleCnt="7"/>
      <dgm:spPr/>
      <dgm:t>
        <a:bodyPr/>
        <a:lstStyle/>
        <a:p>
          <a:endParaRPr lang="en-US"/>
        </a:p>
      </dgm:t>
    </dgm:pt>
    <dgm:pt modelId="{1871700F-4388-4925-9C01-D10E5359B852}" type="pres">
      <dgm:prSet presAssocID="{2E21E2FE-BB00-41D0-B896-BE648EF41EF3}" presName="hierChild4" presStyleCnt="0"/>
      <dgm:spPr/>
    </dgm:pt>
    <dgm:pt modelId="{01F321E7-27BB-4B14-99F1-6C7F6E3E1FDE}" type="pres">
      <dgm:prSet presAssocID="{13617A6C-071B-4E6D-B0CA-6B25C46633CF}" presName="Name37" presStyleLbl="parChTrans1D3" presStyleIdx="6" presStyleCnt="23"/>
      <dgm:spPr/>
      <dgm:t>
        <a:bodyPr/>
        <a:lstStyle/>
        <a:p>
          <a:endParaRPr lang="en-US"/>
        </a:p>
      </dgm:t>
    </dgm:pt>
    <dgm:pt modelId="{15A62C77-6DE3-4FC6-8B36-4486053DE585}" type="pres">
      <dgm:prSet presAssocID="{71F60758-B299-4508-841D-A4626626F5E6}" presName="hierRoot2" presStyleCnt="0">
        <dgm:presLayoutVars>
          <dgm:hierBranch val="init"/>
        </dgm:presLayoutVars>
      </dgm:prSet>
      <dgm:spPr/>
    </dgm:pt>
    <dgm:pt modelId="{51B307D5-F172-45C7-8BC2-9C39151702D8}" type="pres">
      <dgm:prSet presAssocID="{71F60758-B299-4508-841D-A4626626F5E6}" presName="rootComposite" presStyleCnt="0"/>
      <dgm:spPr/>
    </dgm:pt>
    <dgm:pt modelId="{935A0C67-D08F-421A-ADFD-4640E24EE48A}" type="pres">
      <dgm:prSet presAssocID="{71F60758-B299-4508-841D-A4626626F5E6}" presName="rootText" presStyleLbl="node3" presStyleIdx="6" presStyleCnt="23" custLinFactNeighborX="632" custLinFactNeighborY="15681">
        <dgm:presLayoutVars>
          <dgm:chPref val="3"/>
        </dgm:presLayoutVars>
      </dgm:prSet>
      <dgm:spPr/>
      <dgm:t>
        <a:bodyPr/>
        <a:lstStyle/>
        <a:p>
          <a:endParaRPr lang="en-US"/>
        </a:p>
      </dgm:t>
    </dgm:pt>
    <dgm:pt modelId="{52FCE747-48BA-46C6-89A3-4075BAFBF959}" type="pres">
      <dgm:prSet presAssocID="{71F60758-B299-4508-841D-A4626626F5E6}" presName="rootConnector" presStyleLbl="node3" presStyleIdx="6" presStyleCnt="23"/>
      <dgm:spPr/>
      <dgm:t>
        <a:bodyPr/>
        <a:lstStyle/>
        <a:p>
          <a:endParaRPr lang="en-US"/>
        </a:p>
      </dgm:t>
    </dgm:pt>
    <dgm:pt modelId="{9A5AF76F-38EE-4413-96AB-46103BE791A0}" type="pres">
      <dgm:prSet presAssocID="{71F60758-B299-4508-841D-A4626626F5E6}" presName="hierChild4" presStyleCnt="0"/>
      <dgm:spPr/>
    </dgm:pt>
    <dgm:pt modelId="{131FA10E-C4E4-4B91-AF6C-AEE783BAFF8A}" type="pres">
      <dgm:prSet presAssocID="{71F60758-B299-4508-841D-A4626626F5E6}" presName="hierChild5" presStyleCnt="0"/>
      <dgm:spPr/>
    </dgm:pt>
    <dgm:pt modelId="{06017DC7-3B16-41F5-A103-ED3F31412A76}" type="pres">
      <dgm:prSet presAssocID="{6C16A7CE-D3D8-487C-9403-DED70E96B174}" presName="Name37" presStyleLbl="parChTrans1D3" presStyleIdx="7" presStyleCnt="23"/>
      <dgm:spPr/>
      <dgm:t>
        <a:bodyPr/>
        <a:lstStyle/>
        <a:p>
          <a:endParaRPr lang="en-US"/>
        </a:p>
      </dgm:t>
    </dgm:pt>
    <dgm:pt modelId="{5FACF808-A443-4316-ADE2-06B594FE277A}" type="pres">
      <dgm:prSet presAssocID="{7E3B690A-720E-45CE-B35A-45B30682878D}" presName="hierRoot2" presStyleCnt="0">
        <dgm:presLayoutVars>
          <dgm:hierBranch val="init"/>
        </dgm:presLayoutVars>
      </dgm:prSet>
      <dgm:spPr/>
    </dgm:pt>
    <dgm:pt modelId="{87282A38-4C08-4A44-AA81-55E60E0FE93D}" type="pres">
      <dgm:prSet presAssocID="{7E3B690A-720E-45CE-B35A-45B30682878D}" presName="rootComposite" presStyleCnt="0"/>
      <dgm:spPr/>
    </dgm:pt>
    <dgm:pt modelId="{F71A7232-E2EF-41AA-9298-BE7A2DFC110F}" type="pres">
      <dgm:prSet presAssocID="{7E3B690A-720E-45CE-B35A-45B30682878D}" presName="rootText" presStyleLbl="node3" presStyleIdx="7" presStyleCnt="23">
        <dgm:presLayoutVars>
          <dgm:chPref val="3"/>
        </dgm:presLayoutVars>
      </dgm:prSet>
      <dgm:spPr/>
      <dgm:t>
        <a:bodyPr/>
        <a:lstStyle/>
        <a:p>
          <a:endParaRPr lang="en-US"/>
        </a:p>
      </dgm:t>
    </dgm:pt>
    <dgm:pt modelId="{088108D8-FB71-4020-81BA-A130B489101B}" type="pres">
      <dgm:prSet presAssocID="{7E3B690A-720E-45CE-B35A-45B30682878D}" presName="rootConnector" presStyleLbl="node3" presStyleIdx="7" presStyleCnt="23"/>
      <dgm:spPr/>
      <dgm:t>
        <a:bodyPr/>
        <a:lstStyle/>
        <a:p>
          <a:endParaRPr lang="en-US"/>
        </a:p>
      </dgm:t>
    </dgm:pt>
    <dgm:pt modelId="{DB89DF54-1B8B-454E-9D84-48EEE1626448}" type="pres">
      <dgm:prSet presAssocID="{7E3B690A-720E-45CE-B35A-45B30682878D}" presName="hierChild4" presStyleCnt="0"/>
      <dgm:spPr/>
    </dgm:pt>
    <dgm:pt modelId="{FD668E6E-6287-4540-8A51-11819D621C57}" type="pres">
      <dgm:prSet presAssocID="{7E3B690A-720E-45CE-B35A-45B30682878D}" presName="hierChild5" presStyleCnt="0"/>
      <dgm:spPr/>
    </dgm:pt>
    <dgm:pt modelId="{C99C0F6A-1B9C-4169-AE5C-A84153BCA3CE}" type="pres">
      <dgm:prSet presAssocID="{BEBDE690-EB42-443F-BB08-06450724162A}" presName="Name37" presStyleLbl="parChTrans1D3" presStyleIdx="8" presStyleCnt="23"/>
      <dgm:spPr/>
      <dgm:t>
        <a:bodyPr/>
        <a:lstStyle/>
        <a:p>
          <a:endParaRPr lang="en-US"/>
        </a:p>
      </dgm:t>
    </dgm:pt>
    <dgm:pt modelId="{4A7A42A4-8DCC-4926-B07B-58DC8226AAA1}" type="pres">
      <dgm:prSet presAssocID="{CEC51095-D556-47EC-A9EB-BAB231D765DF}" presName="hierRoot2" presStyleCnt="0">
        <dgm:presLayoutVars>
          <dgm:hierBranch val="init"/>
        </dgm:presLayoutVars>
      </dgm:prSet>
      <dgm:spPr/>
    </dgm:pt>
    <dgm:pt modelId="{D6E2BDDC-0C44-4B41-A184-094695D268AB}" type="pres">
      <dgm:prSet presAssocID="{CEC51095-D556-47EC-A9EB-BAB231D765DF}" presName="rootComposite" presStyleCnt="0"/>
      <dgm:spPr/>
    </dgm:pt>
    <dgm:pt modelId="{12BE5B3D-A109-42C6-AD3C-B26D574209E1}" type="pres">
      <dgm:prSet presAssocID="{CEC51095-D556-47EC-A9EB-BAB231D765DF}" presName="rootText" presStyleLbl="node3" presStyleIdx="8" presStyleCnt="23">
        <dgm:presLayoutVars>
          <dgm:chPref val="3"/>
        </dgm:presLayoutVars>
      </dgm:prSet>
      <dgm:spPr/>
      <dgm:t>
        <a:bodyPr/>
        <a:lstStyle/>
        <a:p>
          <a:endParaRPr lang="en-US"/>
        </a:p>
      </dgm:t>
    </dgm:pt>
    <dgm:pt modelId="{CA35BF3D-B750-4565-B14C-F75580D6B244}" type="pres">
      <dgm:prSet presAssocID="{CEC51095-D556-47EC-A9EB-BAB231D765DF}" presName="rootConnector" presStyleLbl="node3" presStyleIdx="8" presStyleCnt="23"/>
      <dgm:spPr/>
      <dgm:t>
        <a:bodyPr/>
        <a:lstStyle/>
        <a:p>
          <a:endParaRPr lang="en-US"/>
        </a:p>
      </dgm:t>
    </dgm:pt>
    <dgm:pt modelId="{32E8F10D-DFB2-40E8-9B6E-8CAE3C299597}" type="pres">
      <dgm:prSet presAssocID="{CEC51095-D556-47EC-A9EB-BAB231D765DF}" presName="hierChild4" presStyleCnt="0"/>
      <dgm:spPr/>
    </dgm:pt>
    <dgm:pt modelId="{7B4D2CC0-DC54-4E02-80A0-4BC18D14F100}" type="pres">
      <dgm:prSet presAssocID="{CEC51095-D556-47EC-A9EB-BAB231D765DF}" presName="hierChild5" presStyleCnt="0"/>
      <dgm:spPr/>
    </dgm:pt>
    <dgm:pt modelId="{9D3E5198-B6AB-4247-A3D3-7F947ED58384}" type="pres">
      <dgm:prSet presAssocID="{2E21E2FE-BB00-41D0-B896-BE648EF41EF3}" presName="hierChild5" presStyleCnt="0"/>
      <dgm:spPr/>
    </dgm:pt>
    <dgm:pt modelId="{58B632B1-ADD2-4959-8E3C-6985CCBAA7D2}" type="pres">
      <dgm:prSet presAssocID="{F20C9941-D7AB-4DAC-8946-17A88CD59275}" presName="Name37" presStyleLbl="parChTrans1D2" presStyleIdx="3" presStyleCnt="7"/>
      <dgm:spPr/>
      <dgm:t>
        <a:bodyPr/>
        <a:lstStyle/>
        <a:p>
          <a:endParaRPr lang="en-US"/>
        </a:p>
      </dgm:t>
    </dgm:pt>
    <dgm:pt modelId="{F4365D8F-0B6A-4B37-A2AD-3C83AD5C3108}" type="pres">
      <dgm:prSet presAssocID="{CDDB074D-F261-4F89-BFC8-473E5B2A0C22}" presName="hierRoot2" presStyleCnt="0">
        <dgm:presLayoutVars>
          <dgm:hierBranch val="init"/>
        </dgm:presLayoutVars>
      </dgm:prSet>
      <dgm:spPr/>
    </dgm:pt>
    <dgm:pt modelId="{E148E3B3-5D2D-44E8-8B3F-E5CF399D37EB}" type="pres">
      <dgm:prSet presAssocID="{CDDB074D-F261-4F89-BFC8-473E5B2A0C22}" presName="rootComposite" presStyleCnt="0"/>
      <dgm:spPr/>
    </dgm:pt>
    <dgm:pt modelId="{62E3836B-90D0-4E7F-AB42-67D8EB26F059}" type="pres">
      <dgm:prSet presAssocID="{CDDB074D-F261-4F89-BFC8-473E5B2A0C22}" presName="rootText" presStyleLbl="node2" presStyleIdx="3" presStyleCnt="7">
        <dgm:presLayoutVars>
          <dgm:chPref val="3"/>
        </dgm:presLayoutVars>
      </dgm:prSet>
      <dgm:spPr/>
      <dgm:t>
        <a:bodyPr/>
        <a:lstStyle/>
        <a:p>
          <a:endParaRPr lang="en-US"/>
        </a:p>
      </dgm:t>
    </dgm:pt>
    <dgm:pt modelId="{0474136E-F54D-4028-8222-52ED9F4C0955}" type="pres">
      <dgm:prSet presAssocID="{CDDB074D-F261-4F89-BFC8-473E5B2A0C22}" presName="rootConnector" presStyleLbl="node2" presStyleIdx="3" presStyleCnt="7"/>
      <dgm:spPr/>
      <dgm:t>
        <a:bodyPr/>
        <a:lstStyle/>
        <a:p>
          <a:endParaRPr lang="en-US"/>
        </a:p>
      </dgm:t>
    </dgm:pt>
    <dgm:pt modelId="{29BB4520-2BFF-4DE1-B4EE-DD4B5406CE48}" type="pres">
      <dgm:prSet presAssocID="{CDDB074D-F261-4F89-BFC8-473E5B2A0C22}" presName="hierChild4" presStyleCnt="0"/>
      <dgm:spPr/>
    </dgm:pt>
    <dgm:pt modelId="{27AE2C47-AA64-44DD-8F4F-E4F6D9ABCA25}" type="pres">
      <dgm:prSet presAssocID="{626E491A-9488-4E74-9460-5EA3732CCDE5}" presName="Name37" presStyleLbl="parChTrans1D3" presStyleIdx="9" presStyleCnt="23"/>
      <dgm:spPr/>
      <dgm:t>
        <a:bodyPr/>
        <a:lstStyle/>
        <a:p>
          <a:endParaRPr lang="en-US"/>
        </a:p>
      </dgm:t>
    </dgm:pt>
    <dgm:pt modelId="{7DF46E27-A775-481D-A970-F4B1FB322C93}" type="pres">
      <dgm:prSet presAssocID="{776C5AFB-B808-4FE3-8CCD-D2721781D501}" presName="hierRoot2" presStyleCnt="0">
        <dgm:presLayoutVars>
          <dgm:hierBranch val="init"/>
        </dgm:presLayoutVars>
      </dgm:prSet>
      <dgm:spPr/>
    </dgm:pt>
    <dgm:pt modelId="{47EA41D4-B0EE-469A-8A06-204C005B0209}" type="pres">
      <dgm:prSet presAssocID="{776C5AFB-B808-4FE3-8CCD-D2721781D501}" presName="rootComposite" presStyleCnt="0"/>
      <dgm:spPr/>
    </dgm:pt>
    <dgm:pt modelId="{9F914F37-6DBB-4E69-B9C2-6B13475DB792}" type="pres">
      <dgm:prSet presAssocID="{776C5AFB-B808-4FE3-8CCD-D2721781D501}" presName="rootText" presStyleLbl="node3" presStyleIdx="9" presStyleCnt="23">
        <dgm:presLayoutVars>
          <dgm:chPref val="3"/>
        </dgm:presLayoutVars>
      </dgm:prSet>
      <dgm:spPr/>
      <dgm:t>
        <a:bodyPr/>
        <a:lstStyle/>
        <a:p>
          <a:endParaRPr lang="en-US"/>
        </a:p>
      </dgm:t>
    </dgm:pt>
    <dgm:pt modelId="{0EE971B5-8B23-4346-B7D3-C6F8E6EA05FD}" type="pres">
      <dgm:prSet presAssocID="{776C5AFB-B808-4FE3-8CCD-D2721781D501}" presName="rootConnector" presStyleLbl="node3" presStyleIdx="9" presStyleCnt="23"/>
      <dgm:spPr/>
      <dgm:t>
        <a:bodyPr/>
        <a:lstStyle/>
        <a:p>
          <a:endParaRPr lang="en-US"/>
        </a:p>
      </dgm:t>
    </dgm:pt>
    <dgm:pt modelId="{33CF3B98-4BB1-420F-9A70-C98F37B09301}" type="pres">
      <dgm:prSet presAssocID="{776C5AFB-B808-4FE3-8CCD-D2721781D501}" presName="hierChild4" presStyleCnt="0"/>
      <dgm:spPr/>
    </dgm:pt>
    <dgm:pt modelId="{C3645742-A75E-431F-ACFF-9B8E5CEF6C86}" type="pres">
      <dgm:prSet presAssocID="{776C5AFB-B808-4FE3-8CCD-D2721781D501}" presName="hierChild5" presStyleCnt="0"/>
      <dgm:spPr/>
    </dgm:pt>
    <dgm:pt modelId="{E76C167F-95B2-41D7-A98D-29CE7A5DC7D4}" type="pres">
      <dgm:prSet presAssocID="{BFC58BCB-536E-4447-9EB6-6304F77F9851}" presName="Name37" presStyleLbl="parChTrans1D3" presStyleIdx="10" presStyleCnt="23"/>
      <dgm:spPr/>
      <dgm:t>
        <a:bodyPr/>
        <a:lstStyle/>
        <a:p>
          <a:endParaRPr lang="en-US"/>
        </a:p>
      </dgm:t>
    </dgm:pt>
    <dgm:pt modelId="{7C474403-AC5E-4007-BCB8-2D3C56A1600F}" type="pres">
      <dgm:prSet presAssocID="{63664AE5-D424-46D0-8FE6-2BEAFFA68A08}" presName="hierRoot2" presStyleCnt="0">
        <dgm:presLayoutVars>
          <dgm:hierBranch val="init"/>
        </dgm:presLayoutVars>
      </dgm:prSet>
      <dgm:spPr/>
    </dgm:pt>
    <dgm:pt modelId="{2A08E947-A9E3-418E-9275-02A8A1D01ABE}" type="pres">
      <dgm:prSet presAssocID="{63664AE5-D424-46D0-8FE6-2BEAFFA68A08}" presName="rootComposite" presStyleCnt="0"/>
      <dgm:spPr/>
    </dgm:pt>
    <dgm:pt modelId="{989B3AE6-B137-47CC-B6FC-F773188662F4}" type="pres">
      <dgm:prSet presAssocID="{63664AE5-D424-46D0-8FE6-2BEAFFA68A08}" presName="rootText" presStyleLbl="node3" presStyleIdx="10" presStyleCnt="23">
        <dgm:presLayoutVars>
          <dgm:chPref val="3"/>
        </dgm:presLayoutVars>
      </dgm:prSet>
      <dgm:spPr/>
      <dgm:t>
        <a:bodyPr/>
        <a:lstStyle/>
        <a:p>
          <a:endParaRPr lang="en-US"/>
        </a:p>
      </dgm:t>
    </dgm:pt>
    <dgm:pt modelId="{912B416C-1A40-4AAF-8E14-3FC4D62D4D45}" type="pres">
      <dgm:prSet presAssocID="{63664AE5-D424-46D0-8FE6-2BEAFFA68A08}" presName="rootConnector" presStyleLbl="node3" presStyleIdx="10" presStyleCnt="23"/>
      <dgm:spPr/>
      <dgm:t>
        <a:bodyPr/>
        <a:lstStyle/>
        <a:p>
          <a:endParaRPr lang="en-US"/>
        </a:p>
      </dgm:t>
    </dgm:pt>
    <dgm:pt modelId="{E94D84B9-6AA5-4066-BA87-98D0B71C5E7A}" type="pres">
      <dgm:prSet presAssocID="{63664AE5-D424-46D0-8FE6-2BEAFFA68A08}" presName="hierChild4" presStyleCnt="0"/>
      <dgm:spPr/>
    </dgm:pt>
    <dgm:pt modelId="{14B717E8-81C3-4230-9B51-7D4444FE022A}" type="pres">
      <dgm:prSet presAssocID="{63664AE5-D424-46D0-8FE6-2BEAFFA68A08}" presName="hierChild5" presStyleCnt="0"/>
      <dgm:spPr/>
    </dgm:pt>
    <dgm:pt modelId="{B71A7107-C34A-425B-89E4-FD1A5F82A47F}" type="pres">
      <dgm:prSet presAssocID="{4999BE7D-FD31-4BC8-A9CF-8F35CD831666}" presName="Name37" presStyleLbl="parChTrans1D3" presStyleIdx="11" presStyleCnt="23"/>
      <dgm:spPr/>
      <dgm:t>
        <a:bodyPr/>
        <a:lstStyle/>
        <a:p>
          <a:endParaRPr lang="en-US"/>
        </a:p>
      </dgm:t>
    </dgm:pt>
    <dgm:pt modelId="{F7C81AFA-55BE-4530-A92C-899331728BF1}" type="pres">
      <dgm:prSet presAssocID="{2493D86E-B822-437C-B571-04F787645CD3}" presName="hierRoot2" presStyleCnt="0">
        <dgm:presLayoutVars>
          <dgm:hierBranch val="init"/>
        </dgm:presLayoutVars>
      </dgm:prSet>
      <dgm:spPr/>
    </dgm:pt>
    <dgm:pt modelId="{68A517A3-2CB5-45AF-B310-32DE74162876}" type="pres">
      <dgm:prSet presAssocID="{2493D86E-B822-437C-B571-04F787645CD3}" presName="rootComposite" presStyleCnt="0"/>
      <dgm:spPr/>
    </dgm:pt>
    <dgm:pt modelId="{18DE5E5F-4373-4B28-812D-758F2AF16D80}" type="pres">
      <dgm:prSet presAssocID="{2493D86E-B822-437C-B571-04F787645CD3}" presName="rootText" presStyleLbl="node3" presStyleIdx="11" presStyleCnt="23">
        <dgm:presLayoutVars>
          <dgm:chPref val="3"/>
        </dgm:presLayoutVars>
      </dgm:prSet>
      <dgm:spPr/>
      <dgm:t>
        <a:bodyPr/>
        <a:lstStyle/>
        <a:p>
          <a:endParaRPr lang="en-US"/>
        </a:p>
      </dgm:t>
    </dgm:pt>
    <dgm:pt modelId="{ACABF1CF-8BD1-4F99-A327-8FB490E8B1E9}" type="pres">
      <dgm:prSet presAssocID="{2493D86E-B822-437C-B571-04F787645CD3}" presName="rootConnector" presStyleLbl="node3" presStyleIdx="11" presStyleCnt="23"/>
      <dgm:spPr/>
      <dgm:t>
        <a:bodyPr/>
        <a:lstStyle/>
        <a:p>
          <a:endParaRPr lang="en-US"/>
        </a:p>
      </dgm:t>
    </dgm:pt>
    <dgm:pt modelId="{A31BF971-0C5E-4314-9F19-43EEDD198473}" type="pres">
      <dgm:prSet presAssocID="{2493D86E-B822-437C-B571-04F787645CD3}" presName="hierChild4" presStyleCnt="0"/>
      <dgm:spPr/>
    </dgm:pt>
    <dgm:pt modelId="{7884D291-5802-4ADF-887D-2A0C62D30216}" type="pres">
      <dgm:prSet presAssocID="{2493D86E-B822-437C-B571-04F787645CD3}" presName="hierChild5" presStyleCnt="0"/>
      <dgm:spPr/>
    </dgm:pt>
    <dgm:pt modelId="{325BD0F4-CE0A-4A4E-A0AA-B58FC590D42D}" type="pres">
      <dgm:prSet presAssocID="{16D2208A-4EFE-4B19-B43F-82635E48FD07}" presName="Name37" presStyleLbl="parChTrans1D3" presStyleIdx="12" presStyleCnt="23"/>
      <dgm:spPr/>
      <dgm:t>
        <a:bodyPr/>
        <a:lstStyle/>
        <a:p>
          <a:endParaRPr lang="en-US"/>
        </a:p>
      </dgm:t>
    </dgm:pt>
    <dgm:pt modelId="{85AE5252-9745-4E58-9FCE-4EA7C57D636C}" type="pres">
      <dgm:prSet presAssocID="{9ABA66FD-6A63-4370-9890-9A8B32D30847}" presName="hierRoot2" presStyleCnt="0">
        <dgm:presLayoutVars>
          <dgm:hierBranch val="init"/>
        </dgm:presLayoutVars>
      </dgm:prSet>
      <dgm:spPr/>
    </dgm:pt>
    <dgm:pt modelId="{1D210BC3-388A-4A12-B1A3-E964A6D49FE7}" type="pres">
      <dgm:prSet presAssocID="{9ABA66FD-6A63-4370-9890-9A8B32D30847}" presName="rootComposite" presStyleCnt="0"/>
      <dgm:spPr/>
    </dgm:pt>
    <dgm:pt modelId="{A257E35A-763F-4351-BC25-A22088384FED}" type="pres">
      <dgm:prSet presAssocID="{9ABA66FD-6A63-4370-9890-9A8B32D30847}" presName="rootText" presStyleLbl="node3" presStyleIdx="12" presStyleCnt="23">
        <dgm:presLayoutVars>
          <dgm:chPref val="3"/>
        </dgm:presLayoutVars>
      </dgm:prSet>
      <dgm:spPr/>
      <dgm:t>
        <a:bodyPr/>
        <a:lstStyle/>
        <a:p>
          <a:endParaRPr lang="en-US"/>
        </a:p>
      </dgm:t>
    </dgm:pt>
    <dgm:pt modelId="{9B5396A4-BBCA-4F7D-959B-0BA694136F6D}" type="pres">
      <dgm:prSet presAssocID="{9ABA66FD-6A63-4370-9890-9A8B32D30847}" presName="rootConnector" presStyleLbl="node3" presStyleIdx="12" presStyleCnt="23"/>
      <dgm:spPr/>
      <dgm:t>
        <a:bodyPr/>
        <a:lstStyle/>
        <a:p>
          <a:endParaRPr lang="en-US"/>
        </a:p>
      </dgm:t>
    </dgm:pt>
    <dgm:pt modelId="{4C15C56F-12C1-4A66-8A72-07D635751774}" type="pres">
      <dgm:prSet presAssocID="{9ABA66FD-6A63-4370-9890-9A8B32D30847}" presName="hierChild4" presStyleCnt="0"/>
      <dgm:spPr/>
    </dgm:pt>
    <dgm:pt modelId="{06E01B98-E364-44BA-9BFC-0E3C0C682DA2}" type="pres">
      <dgm:prSet presAssocID="{9ABA66FD-6A63-4370-9890-9A8B32D30847}" presName="hierChild5" presStyleCnt="0"/>
      <dgm:spPr/>
    </dgm:pt>
    <dgm:pt modelId="{8653DEB7-6276-4528-891D-134199D3118E}" type="pres">
      <dgm:prSet presAssocID="{C0EC3C6E-53F9-45C5-A482-293E19097453}" presName="Name37" presStyleLbl="parChTrans1D3" presStyleIdx="13" presStyleCnt="23"/>
      <dgm:spPr/>
      <dgm:t>
        <a:bodyPr/>
        <a:lstStyle/>
        <a:p>
          <a:endParaRPr lang="en-US"/>
        </a:p>
      </dgm:t>
    </dgm:pt>
    <dgm:pt modelId="{A8257F76-1CE3-4EB3-8CB2-1FBA8220F225}" type="pres">
      <dgm:prSet presAssocID="{4086E95C-D421-4024-967B-C4D6F8B5CD42}" presName="hierRoot2" presStyleCnt="0">
        <dgm:presLayoutVars>
          <dgm:hierBranch val="init"/>
        </dgm:presLayoutVars>
      </dgm:prSet>
      <dgm:spPr/>
    </dgm:pt>
    <dgm:pt modelId="{91DCADC0-15B5-48AA-B047-7AA66AC2BD10}" type="pres">
      <dgm:prSet presAssocID="{4086E95C-D421-4024-967B-C4D6F8B5CD42}" presName="rootComposite" presStyleCnt="0"/>
      <dgm:spPr/>
    </dgm:pt>
    <dgm:pt modelId="{2D31A0DC-7A7E-4235-A867-75FF6F0BC4FE}" type="pres">
      <dgm:prSet presAssocID="{4086E95C-D421-4024-967B-C4D6F8B5CD42}" presName="rootText" presStyleLbl="node3" presStyleIdx="13" presStyleCnt="23">
        <dgm:presLayoutVars>
          <dgm:chPref val="3"/>
        </dgm:presLayoutVars>
      </dgm:prSet>
      <dgm:spPr/>
      <dgm:t>
        <a:bodyPr/>
        <a:lstStyle/>
        <a:p>
          <a:endParaRPr lang="en-US"/>
        </a:p>
      </dgm:t>
    </dgm:pt>
    <dgm:pt modelId="{E7221C6D-0775-4520-9ADA-8111A4A1A228}" type="pres">
      <dgm:prSet presAssocID="{4086E95C-D421-4024-967B-C4D6F8B5CD42}" presName="rootConnector" presStyleLbl="node3" presStyleIdx="13" presStyleCnt="23"/>
      <dgm:spPr/>
      <dgm:t>
        <a:bodyPr/>
        <a:lstStyle/>
        <a:p>
          <a:endParaRPr lang="en-US"/>
        </a:p>
      </dgm:t>
    </dgm:pt>
    <dgm:pt modelId="{B9483144-9EC1-4166-9948-69E91A539F28}" type="pres">
      <dgm:prSet presAssocID="{4086E95C-D421-4024-967B-C4D6F8B5CD42}" presName="hierChild4" presStyleCnt="0"/>
      <dgm:spPr/>
    </dgm:pt>
    <dgm:pt modelId="{7FAFD958-F8DC-4DE3-BFB5-3E4387FE4F43}" type="pres">
      <dgm:prSet presAssocID="{4086E95C-D421-4024-967B-C4D6F8B5CD42}" presName="hierChild5" presStyleCnt="0"/>
      <dgm:spPr/>
    </dgm:pt>
    <dgm:pt modelId="{9AE1BBA4-C6B0-4ADC-9D99-1DFED0D8DCF5}" type="pres">
      <dgm:prSet presAssocID="{CDDB074D-F261-4F89-BFC8-473E5B2A0C22}" presName="hierChild5" presStyleCnt="0"/>
      <dgm:spPr/>
    </dgm:pt>
    <dgm:pt modelId="{D164461A-7B65-47BB-A4CB-5911D5F99704}" type="pres">
      <dgm:prSet presAssocID="{B6CC0C8F-7FBC-44D6-8382-8C0902758161}" presName="Name37" presStyleLbl="parChTrans1D2" presStyleIdx="4" presStyleCnt="7"/>
      <dgm:spPr/>
      <dgm:t>
        <a:bodyPr/>
        <a:lstStyle/>
        <a:p>
          <a:endParaRPr lang="en-US"/>
        </a:p>
      </dgm:t>
    </dgm:pt>
    <dgm:pt modelId="{91047413-B74E-41E5-9330-E0518AFE2F33}" type="pres">
      <dgm:prSet presAssocID="{72D10950-36B4-4938-8881-2CE1BB288A57}" presName="hierRoot2" presStyleCnt="0">
        <dgm:presLayoutVars>
          <dgm:hierBranch val="init"/>
        </dgm:presLayoutVars>
      </dgm:prSet>
      <dgm:spPr/>
    </dgm:pt>
    <dgm:pt modelId="{8B4C89A1-0E9F-49BF-A9EF-8DE0ABE801F7}" type="pres">
      <dgm:prSet presAssocID="{72D10950-36B4-4938-8881-2CE1BB288A57}" presName="rootComposite" presStyleCnt="0"/>
      <dgm:spPr/>
    </dgm:pt>
    <dgm:pt modelId="{28A45977-E11F-4B45-AB71-6EF129A3DA4A}" type="pres">
      <dgm:prSet presAssocID="{72D10950-36B4-4938-8881-2CE1BB288A57}" presName="rootText" presStyleLbl="node2" presStyleIdx="4" presStyleCnt="7">
        <dgm:presLayoutVars>
          <dgm:chPref val="3"/>
        </dgm:presLayoutVars>
      </dgm:prSet>
      <dgm:spPr/>
      <dgm:t>
        <a:bodyPr/>
        <a:lstStyle/>
        <a:p>
          <a:endParaRPr lang="en-US"/>
        </a:p>
      </dgm:t>
    </dgm:pt>
    <dgm:pt modelId="{B039BA4B-93CF-45C4-B9EA-C0A212CCCFE8}" type="pres">
      <dgm:prSet presAssocID="{72D10950-36B4-4938-8881-2CE1BB288A57}" presName="rootConnector" presStyleLbl="node2" presStyleIdx="4" presStyleCnt="7"/>
      <dgm:spPr/>
      <dgm:t>
        <a:bodyPr/>
        <a:lstStyle/>
        <a:p>
          <a:endParaRPr lang="en-US"/>
        </a:p>
      </dgm:t>
    </dgm:pt>
    <dgm:pt modelId="{31F0C30B-2987-4210-9EDA-4FD889D3D80F}" type="pres">
      <dgm:prSet presAssocID="{72D10950-36B4-4938-8881-2CE1BB288A57}" presName="hierChild4" presStyleCnt="0"/>
      <dgm:spPr/>
    </dgm:pt>
    <dgm:pt modelId="{EB00F76A-46FD-4FB9-B022-0E2A625DD4AA}" type="pres">
      <dgm:prSet presAssocID="{D5BD8988-1345-4B6B-9144-4A1360DD1AA6}" presName="Name37" presStyleLbl="parChTrans1D3" presStyleIdx="14" presStyleCnt="23"/>
      <dgm:spPr/>
      <dgm:t>
        <a:bodyPr/>
        <a:lstStyle/>
        <a:p>
          <a:endParaRPr lang="en-US"/>
        </a:p>
      </dgm:t>
    </dgm:pt>
    <dgm:pt modelId="{79EFCFF5-F11B-4971-881F-A9A4F058062C}" type="pres">
      <dgm:prSet presAssocID="{69CA2A98-9113-4B5A-AA0B-8EB790CA552D}" presName="hierRoot2" presStyleCnt="0">
        <dgm:presLayoutVars>
          <dgm:hierBranch val="init"/>
        </dgm:presLayoutVars>
      </dgm:prSet>
      <dgm:spPr/>
    </dgm:pt>
    <dgm:pt modelId="{4D0D38A8-1EB5-4DEE-AEE9-39DBFC45D6C4}" type="pres">
      <dgm:prSet presAssocID="{69CA2A98-9113-4B5A-AA0B-8EB790CA552D}" presName="rootComposite" presStyleCnt="0"/>
      <dgm:spPr/>
    </dgm:pt>
    <dgm:pt modelId="{E5425617-89F3-4D4F-891D-EF6DCF86395F}" type="pres">
      <dgm:prSet presAssocID="{69CA2A98-9113-4B5A-AA0B-8EB790CA552D}" presName="rootText" presStyleLbl="node3" presStyleIdx="14" presStyleCnt="23">
        <dgm:presLayoutVars>
          <dgm:chPref val="3"/>
        </dgm:presLayoutVars>
      </dgm:prSet>
      <dgm:spPr/>
      <dgm:t>
        <a:bodyPr/>
        <a:lstStyle/>
        <a:p>
          <a:endParaRPr lang="en-US"/>
        </a:p>
      </dgm:t>
    </dgm:pt>
    <dgm:pt modelId="{797AC965-B36F-4E4C-8343-97C617802929}" type="pres">
      <dgm:prSet presAssocID="{69CA2A98-9113-4B5A-AA0B-8EB790CA552D}" presName="rootConnector" presStyleLbl="node3" presStyleIdx="14" presStyleCnt="23"/>
      <dgm:spPr/>
      <dgm:t>
        <a:bodyPr/>
        <a:lstStyle/>
        <a:p>
          <a:endParaRPr lang="en-US"/>
        </a:p>
      </dgm:t>
    </dgm:pt>
    <dgm:pt modelId="{D451BD0B-5756-400D-A254-F4FCD1165A48}" type="pres">
      <dgm:prSet presAssocID="{69CA2A98-9113-4B5A-AA0B-8EB790CA552D}" presName="hierChild4" presStyleCnt="0"/>
      <dgm:spPr/>
    </dgm:pt>
    <dgm:pt modelId="{1B2EACC3-4868-48D9-90CA-9698A02361D7}" type="pres">
      <dgm:prSet presAssocID="{69CA2A98-9113-4B5A-AA0B-8EB790CA552D}" presName="hierChild5" presStyleCnt="0"/>
      <dgm:spPr/>
    </dgm:pt>
    <dgm:pt modelId="{B5875421-08A6-4761-BA48-3476278A5750}" type="pres">
      <dgm:prSet presAssocID="{A2752C2E-28C7-4ED4-B26F-A1B132133EB7}" presName="Name37" presStyleLbl="parChTrans1D3" presStyleIdx="15" presStyleCnt="23"/>
      <dgm:spPr/>
      <dgm:t>
        <a:bodyPr/>
        <a:lstStyle/>
        <a:p>
          <a:endParaRPr lang="en-US"/>
        </a:p>
      </dgm:t>
    </dgm:pt>
    <dgm:pt modelId="{60F6996A-EBDC-4F6E-B1AF-7E506A5400B5}" type="pres">
      <dgm:prSet presAssocID="{75A97B06-50B4-44F2-BD79-B1CFC785E633}" presName="hierRoot2" presStyleCnt="0">
        <dgm:presLayoutVars>
          <dgm:hierBranch val="init"/>
        </dgm:presLayoutVars>
      </dgm:prSet>
      <dgm:spPr/>
    </dgm:pt>
    <dgm:pt modelId="{A5801B6B-C48C-4907-B452-67EDE75C5ECE}" type="pres">
      <dgm:prSet presAssocID="{75A97B06-50B4-44F2-BD79-B1CFC785E633}" presName="rootComposite" presStyleCnt="0"/>
      <dgm:spPr/>
    </dgm:pt>
    <dgm:pt modelId="{0EE1F2BA-13DA-4D6F-BE99-F704A03865B5}" type="pres">
      <dgm:prSet presAssocID="{75A97B06-50B4-44F2-BD79-B1CFC785E633}" presName="rootText" presStyleLbl="node3" presStyleIdx="15" presStyleCnt="23">
        <dgm:presLayoutVars>
          <dgm:chPref val="3"/>
        </dgm:presLayoutVars>
      </dgm:prSet>
      <dgm:spPr/>
      <dgm:t>
        <a:bodyPr/>
        <a:lstStyle/>
        <a:p>
          <a:endParaRPr lang="en-US"/>
        </a:p>
      </dgm:t>
    </dgm:pt>
    <dgm:pt modelId="{43081BCC-E53E-42A8-A47C-676484DE2354}" type="pres">
      <dgm:prSet presAssocID="{75A97B06-50B4-44F2-BD79-B1CFC785E633}" presName="rootConnector" presStyleLbl="node3" presStyleIdx="15" presStyleCnt="23"/>
      <dgm:spPr/>
      <dgm:t>
        <a:bodyPr/>
        <a:lstStyle/>
        <a:p>
          <a:endParaRPr lang="en-US"/>
        </a:p>
      </dgm:t>
    </dgm:pt>
    <dgm:pt modelId="{2E4E528C-697C-44EC-804E-79B3F473E389}" type="pres">
      <dgm:prSet presAssocID="{75A97B06-50B4-44F2-BD79-B1CFC785E633}" presName="hierChild4" presStyleCnt="0"/>
      <dgm:spPr/>
    </dgm:pt>
    <dgm:pt modelId="{00BAD65B-D762-4528-8F3E-B83D57C6169C}" type="pres">
      <dgm:prSet presAssocID="{75A97B06-50B4-44F2-BD79-B1CFC785E633}" presName="hierChild5" presStyleCnt="0"/>
      <dgm:spPr/>
    </dgm:pt>
    <dgm:pt modelId="{DCF8913D-FE67-4D98-8C7A-C4B5BC1B72C8}" type="pres">
      <dgm:prSet presAssocID="{72D10950-36B4-4938-8881-2CE1BB288A57}" presName="hierChild5" presStyleCnt="0"/>
      <dgm:spPr/>
    </dgm:pt>
    <dgm:pt modelId="{308C4F48-6E4C-4B5C-AE43-4DBD18620457}" type="pres">
      <dgm:prSet presAssocID="{180695D7-0773-48F9-96DD-5CA5CB623221}" presName="Name37" presStyleLbl="parChTrans1D2" presStyleIdx="5" presStyleCnt="7"/>
      <dgm:spPr/>
      <dgm:t>
        <a:bodyPr/>
        <a:lstStyle/>
        <a:p>
          <a:endParaRPr lang="en-US"/>
        </a:p>
      </dgm:t>
    </dgm:pt>
    <dgm:pt modelId="{77167DC8-AFFD-4E42-969C-263C89137643}" type="pres">
      <dgm:prSet presAssocID="{96206B77-CD55-42E5-BF09-B1A8D34756A0}" presName="hierRoot2" presStyleCnt="0">
        <dgm:presLayoutVars>
          <dgm:hierBranch val="init"/>
        </dgm:presLayoutVars>
      </dgm:prSet>
      <dgm:spPr/>
    </dgm:pt>
    <dgm:pt modelId="{67258383-C043-4729-AA1E-8AB511797F6E}" type="pres">
      <dgm:prSet presAssocID="{96206B77-CD55-42E5-BF09-B1A8D34756A0}" presName="rootComposite" presStyleCnt="0"/>
      <dgm:spPr/>
    </dgm:pt>
    <dgm:pt modelId="{A0BB9084-0FA2-41FF-A38D-FBADBC3B672B}" type="pres">
      <dgm:prSet presAssocID="{96206B77-CD55-42E5-BF09-B1A8D34756A0}" presName="rootText" presStyleLbl="node2" presStyleIdx="5" presStyleCnt="7">
        <dgm:presLayoutVars>
          <dgm:chPref val="3"/>
        </dgm:presLayoutVars>
      </dgm:prSet>
      <dgm:spPr/>
      <dgm:t>
        <a:bodyPr/>
        <a:lstStyle/>
        <a:p>
          <a:endParaRPr lang="en-US"/>
        </a:p>
      </dgm:t>
    </dgm:pt>
    <dgm:pt modelId="{C071AD34-7DD6-4C86-8478-DB969248E1A5}" type="pres">
      <dgm:prSet presAssocID="{96206B77-CD55-42E5-BF09-B1A8D34756A0}" presName="rootConnector" presStyleLbl="node2" presStyleIdx="5" presStyleCnt="7"/>
      <dgm:spPr/>
      <dgm:t>
        <a:bodyPr/>
        <a:lstStyle/>
        <a:p>
          <a:endParaRPr lang="en-US"/>
        </a:p>
      </dgm:t>
    </dgm:pt>
    <dgm:pt modelId="{67FF5A94-4EEF-47F9-899B-3C2E9164C94F}" type="pres">
      <dgm:prSet presAssocID="{96206B77-CD55-42E5-BF09-B1A8D34756A0}" presName="hierChild4" presStyleCnt="0"/>
      <dgm:spPr/>
    </dgm:pt>
    <dgm:pt modelId="{F7D5ED1A-2701-4B03-87FA-575237416E35}" type="pres">
      <dgm:prSet presAssocID="{CFF34CE4-78F2-42B4-B9BA-27F0898C195C}" presName="Name37" presStyleLbl="parChTrans1D3" presStyleIdx="16" presStyleCnt="23"/>
      <dgm:spPr/>
      <dgm:t>
        <a:bodyPr/>
        <a:lstStyle/>
        <a:p>
          <a:endParaRPr lang="en-US"/>
        </a:p>
      </dgm:t>
    </dgm:pt>
    <dgm:pt modelId="{4C40285E-119C-4F47-9D17-D9353B00C54D}" type="pres">
      <dgm:prSet presAssocID="{FC9B0622-76CC-4ACC-BCE1-8D7AEEB5DAD9}" presName="hierRoot2" presStyleCnt="0">
        <dgm:presLayoutVars>
          <dgm:hierBranch val="init"/>
        </dgm:presLayoutVars>
      </dgm:prSet>
      <dgm:spPr/>
    </dgm:pt>
    <dgm:pt modelId="{27FF4E48-3C24-478D-8E08-B5D4A0989AE8}" type="pres">
      <dgm:prSet presAssocID="{FC9B0622-76CC-4ACC-BCE1-8D7AEEB5DAD9}" presName="rootComposite" presStyleCnt="0"/>
      <dgm:spPr/>
    </dgm:pt>
    <dgm:pt modelId="{2C9E6A22-2711-4289-AB3E-526B36D5EB0D}" type="pres">
      <dgm:prSet presAssocID="{FC9B0622-76CC-4ACC-BCE1-8D7AEEB5DAD9}" presName="rootText" presStyleLbl="node3" presStyleIdx="16" presStyleCnt="23">
        <dgm:presLayoutVars>
          <dgm:chPref val="3"/>
        </dgm:presLayoutVars>
      </dgm:prSet>
      <dgm:spPr/>
      <dgm:t>
        <a:bodyPr/>
        <a:lstStyle/>
        <a:p>
          <a:endParaRPr lang="en-US"/>
        </a:p>
      </dgm:t>
    </dgm:pt>
    <dgm:pt modelId="{4C198834-A329-4443-9E37-6C3834478F53}" type="pres">
      <dgm:prSet presAssocID="{FC9B0622-76CC-4ACC-BCE1-8D7AEEB5DAD9}" presName="rootConnector" presStyleLbl="node3" presStyleIdx="16" presStyleCnt="23"/>
      <dgm:spPr/>
      <dgm:t>
        <a:bodyPr/>
        <a:lstStyle/>
        <a:p>
          <a:endParaRPr lang="en-US"/>
        </a:p>
      </dgm:t>
    </dgm:pt>
    <dgm:pt modelId="{B97151D1-8C8D-473C-AAB2-685C462151F0}" type="pres">
      <dgm:prSet presAssocID="{FC9B0622-76CC-4ACC-BCE1-8D7AEEB5DAD9}" presName="hierChild4" presStyleCnt="0"/>
      <dgm:spPr/>
    </dgm:pt>
    <dgm:pt modelId="{4FBC24BE-1887-450B-8518-46EE696F6502}" type="pres">
      <dgm:prSet presAssocID="{FC9B0622-76CC-4ACC-BCE1-8D7AEEB5DAD9}" presName="hierChild5" presStyleCnt="0"/>
      <dgm:spPr/>
    </dgm:pt>
    <dgm:pt modelId="{788A15A3-6FF8-4453-B81C-C59B4122110C}" type="pres">
      <dgm:prSet presAssocID="{D254DD64-2254-407C-B98E-598EF4CEBCAB}" presName="Name37" presStyleLbl="parChTrans1D3" presStyleIdx="17" presStyleCnt="23"/>
      <dgm:spPr/>
      <dgm:t>
        <a:bodyPr/>
        <a:lstStyle/>
        <a:p>
          <a:endParaRPr lang="en-US"/>
        </a:p>
      </dgm:t>
    </dgm:pt>
    <dgm:pt modelId="{45778C8A-D966-4F13-B90A-3CF3D314B3BB}" type="pres">
      <dgm:prSet presAssocID="{937A648C-70BA-46C4-A64B-279F7EFB0EAD}" presName="hierRoot2" presStyleCnt="0">
        <dgm:presLayoutVars>
          <dgm:hierBranch val="init"/>
        </dgm:presLayoutVars>
      </dgm:prSet>
      <dgm:spPr/>
    </dgm:pt>
    <dgm:pt modelId="{F5A9BAE8-A380-4D63-868E-93C05E50BF29}" type="pres">
      <dgm:prSet presAssocID="{937A648C-70BA-46C4-A64B-279F7EFB0EAD}" presName="rootComposite" presStyleCnt="0"/>
      <dgm:spPr/>
    </dgm:pt>
    <dgm:pt modelId="{BA95D351-5359-43A1-BF48-F6E7349B8867}" type="pres">
      <dgm:prSet presAssocID="{937A648C-70BA-46C4-A64B-279F7EFB0EAD}" presName="rootText" presStyleLbl="node3" presStyleIdx="17" presStyleCnt="23">
        <dgm:presLayoutVars>
          <dgm:chPref val="3"/>
        </dgm:presLayoutVars>
      </dgm:prSet>
      <dgm:spPr/>
      <dgm:t>
        <a:bodyPr/>
        <a:lstStyle/>
        <a:p>
          <a:endParaRPr lang="en-US"/>
        </a:p>
      </dgm:t>
    </dgm:pt>
    <dgm:pt modelId="{1588DD40-E083-4599-939F-EB690E57B416}" type="pres">
      <dgm:prSet presAssocID="{937A648C-70BA-46C4-A64B-279F7EFB0EAD}" presName="rootConnector" presStyleLbl="node3" presStyleIdx="17" presStyleCnt="23"/>
      <dgm:spPr/>
      <dgm:t>
        <a:bodyPr/>
        <a:lstStyle/>
        <a:p>
          <a:endParaRPr lang="en-US"/>
        </a:p>
      </dgm:t>
    </dgm:pt>
    <dgm:pt modelId="{2A2F66B4-06EB-4BFE-820B-D499545D4903}" type="pres">
      <dgm:prSet presAssocID="{937A648C-70BA-46C4-A64B-279F7EFB0EAD}" presName="hierChild4" presStyleCnt="0"/>
      <dgm:spPr/>
    </dgm:pt>
    <dgm:pt modelId="{799C2100-CCB2-4BDB-8687-A6A1DE6A1E8B}" type="pres">
      <dgm:prSet presAssocID="{937A648C-70BA-46C4-A64B-279F7EFB0EAD}" presName="hierChild5" presStyleCnt="0"/>
      <dgm:spPr/>
    </dgm:pt>
    <dgm:pt modelId="{A48273DF-2B33-433B-88BC-FD4D1C5C0E5E}" type="pres">
      <dgm:prSet presAssocID="{D4BED0BA-5CE0-43B6-A75F-DA4C67C2D1C3}" presName="Name37" presStyleLbl="parChTrans1D3" presStyleIdx="18" presStyleCnt="23"/>
      <dgm:spPr/>
      <dgm:t>
        <a:bodyPr/>
        <a:lstStyle/>
        <a:p>
          <a:endParaRPr lang="en-US"/>
        </a:p>
      </dgm:t>
    </dgm:pt>
    <dgm:pt modelId="{70A89E90-06F9-4252-B1E0-E216A0555E4A}" type="pres">
      <dgm:prSet presAssocID="{8B852659-ECDF-4F23-A351-569CC7B3A068}" presName="hierRoot2" presStyleCnt="0">
        <dgm:presLayoutVars>
          <dgm:hierBranch val="init"/>
        </dgm:presLayoutVars>
      </dgm:prSet>
      <dgm:spPr/>
    </dgm:pt>
    <dgm:pt modelId="{789B5CA9-625A-4F04-9401-9DD78B9E5C85}" type="pres">
      <dgm:prSet presAssocID="{8B852659-ECDF-4F23-A351-569CC7B3A068}" presName="rootComposite" presStyleCnt="0"/>
      <dgm:spPr/>
    </dgm:pt>
    <dgm:pt modelId="{474BBC69-712F-446E-8548-08525A229A16}" type="pres">
      <dgm:prSet presAssocID="{8B852659-ECDF-4F23-A351-569CC7B3A068}" presName="rootText" presStyleLbl="node3" presStyleIdx="18" presStyleCnt="23">
        <dgm:presLayoutVars>
          <dgm:chPref val="3"/>
        </dgm:presLayoutVars>
      </dgm:prSet>
      <dgm:spPr/>
      <dgm:t>
        <a:bodyPr/>
        <a:lstStyle/>
        <a:p>
          <a:endParaRPr lang="en-US"/>
        </a:p>
      </dgm:t>
    </dgm:pt>
    <dgm:pt modelId="{2885CBE2-34ED-4D8C-8A72-7777AF0D2569}" type="pres">
      <dgm:prSet presAssocID="{8B852659-ECDF-4F23-A351-569CC7B3A068}" presName="rootConnector" presStyleLbl="node3" presStyleIdx="18" presStyleCnt="23"/>
      <dgm:spPr/>
      <dgm:t>
        <a:bodyPr/>
        <a:lstStyle/>
        <a:p>
          <a:endParaRPr lang="en-US"/>
        </a:p>
      </dgm:t>
    </dgm:pt>
    <dgm:pt modelId="{1A24A067-5747-42BE-970B-B3E64669CE75}" type="pres">
      <dgm:prSet presAssocID="{8B852659-ECDF-4F23-A351-569CC7B3A068}" presName="hierChild4" presStyleCnt="0"/>
      <dgm:spPr/>
    </dgm:pt>
    <dgm:pt modelId="{9CD23438-1EEE-4E29-B3DD-830EE49E8D54}" type="pres">
      <dgm:prSet presAssocID="{8B852659-ECDF-4F23-A351-569CC7B3A068}" presName="hierChild5" presStyleCnt="0"/>
      <dgm:spPr/>
    </dgm:pt>
    <dgm:pt modelId="{7BD6B786-AEDD-43B0-BE2A-9474BCDDD6C4}" type="pres">
      <dgm:prSet presAssocID="{80780FE3-11F9-4C86-BE53-1A0DFDC730BD}" presName="Name37" presStyleLbl="parChTrans1D3" presStyleIdx="19" presStyleCnt="23"/>
      <dgm:spPr/>
      <dgm:t>
        <a:bodyPr/>
        <a:lstStyle/>
        <a:p>
          <a:endParaRPr lang="en-US"/>
        </a:p>
      </dgm:t>
    </dgm:pt>
    <dgm:pt modelId="{30E24BD2-B1BD-47CD-AF0F-F36214D66123}" type="pres">
      <dgm:prSet presAssocID="{0EBE283F-FDF5-4B35-9BFF-6653E61150B4}" presName="hierRoot2" presStyleCnt="0">
        <dgm:presLayoutVars>
          <dgm:hierBranch val="init"/>
        </dgm:presLayoutVars>
      </dgm:prSet>
      <dgm:spPr/>
    </dgm:pt>
    <dgm:pt modelId="{7DF0E2C9-54DD-48F9-94F5-BCA79518C4AF}" type="pres">
      <dgm:prSet presAssocID="{0EBE283F-FDF5-4B35-9BFF-6653E61150B4}" presName="rootComposite" presStyleCnt="0"/>
      <dgm:spPr/>
    </dgm:pt>
    <dgm:pt modelId="{7BDA9FA6-9589-4F21-83DE-75263BF0F39B}" type="pres">
      <dgm:prSet presAssocID="{0EBE283F-FDF5-4B35-9BFF-6653E61150B4}" presName="rootText" presStyleLbl="node3" presStyleIdx="19" presStyleCnt="23">
        <dgm:presLayoutVars>
          <dgm:chPref val="3"/>
        </dgm:presLayoutVars>
      </dgm:prSet>
      <dgm:spPr/>
      <dgm:t>
        <a:bodyPr/>
        <a:lstStyle/>
        <a:p>
          <a:endParaRPr lang="en-US"/>
        </a:p>
      </dgm:t>
    </dgm:pt>
    <dgm:pt modelId="{740F4B30-4B9F-4E5B-A7E0-070D95D1332C}" type="pres">
      <dgm:prSet presAssocID="{0EBE283F-FDF5-4B35-9BFF-6653E61150B4}" presName="rootConnector" presStyleLbl="node3" presStyleIdx="19" presStyleCnt="23"/>
      <dgm:spPr/>
      <dgm:t>
        <a:bodyPr/>
        <a:lstStyle/>
        <a:p>
          <a:endParaRPr lang="en-US"/>
        </a:p>
      </dgm:t>
    </dgm:pt>
    <dgm:pt modelId="{DD923574-917A-4EFF-9886-2707FCE0B716}" type="pres">
      <dgm:prSet presAssocID="{0EBE283F-FDF5-4B35-9BFF-6653E61150B4}" presName="hierChild4" presStyleCnt="0"/>
      <dgm:spPr/>
    </dgm:pt>
    <dgm:pt modelId="{31D609E2-BF25-4FCE-ADF7-0F366813D5B6}" type="pres">
      <dgm:prSet presAssocID="{0EBE283F-FDF5-4B35-9BFF-6653E61150B4}" presName="hierChild5" presStyleCnt="0"/>
      <dgm:spPr/>
    </dgm:pt>
    <dgm:pt modelId="{79DE8816-ACAB-4059-9B37-924FDD61E44E}" type="pres">
      <dgm:prSet presAssocID="{25EDAC05-E95D-4D47-A036-03B86EAD2829}" presName="Name37" presStyleLbl="parChTrans1D3" presStyleIdx="20" presStyleCnt="23"/>
      <dgm:spPr/>
      <dgm:t>
        <a:bodyPr/>
        <a:lstStyle/>
        <a:p>
          <a:endParaRPr lang="en-US"/>
        </a:p>
      </dgm:t>
    </dgm:pt>
    <dgm:pt modelId="{67EA78FA-58E4-4962-BB91-1CBC04977FAB}" type="pres">
      <dgm:prSet presAssocID="{592A7E81-2BAB-4009-BE2F-32CA9B130626}" presName="hierRoot2" presStyleCnt="0">
        <dgm:presLayoutVars>
          <dgm:hierBranch val="init"/>
        </dgm:presLayoutVars>
      </dgm:prSet>
      <dgm:spPr/>
    </dgm:pt>
    <dgm:pt modelId="{6B769A20-24CD-4221-96A3-5CCC18B2081E}" type="pres">
      <dgm:prSet presAssocID="{592A7E81-2BAB-4009-BE2F-32CA9B130626}" presName="rootComposite" presStyleCnt="0"/>
      <dgm:spPr/>
    </dgm:pt>
    <dgm:pt modelId="{F355257E-8E37-4651-ABD1-225DCC84B43D}" type="pres">
      <dgm:prSet presAssocID="{592A7E81-2BAB-4009-BE2F-32CA9B130626}" presName="rootText" presStyleLbl="node3" presStyleIdx="20" presStyleCnt="23">
        <dgm:presLayoutVars>
          <dgm:chPref val="3"/>
        </dgm:presLayoutVars>
      </dgm:prSet>
      <dgm:spPr/>
      <dgm:t>
        <a:bodyPr/>
        <a:lstStyle/>
        <a:p>
          <a:endParaRPr lang="en-US"/>
        </a:p>
      </dgm:t>
    </dgm:pt>
    <dgm:pt modelId="{6B5224DE-6814-41B2-B8F2-A6FA377547F1}" type="pres">
      <dgm:prSet presAssocID="{592A7E81-2BAB-4009-BE2F-32CA9B130626}" presName="rootConnector" presStyleLbl="node3" presStyleIdx="20" presStyleCnt="23"/>
      <dgm:spPr/>
      <dgm:t>
        <a:bodyPr/>
        <a:lstStyle/>
        <a:p>
          <a:endParaRPr lang="en-US"/>
        </a:p>
      </dgm:t>
    </dgm:pt>
    <dgm:pt modelId="{5CB93960-5AAF-4734-9847-A45FECC2DCB5}" type="pres">
      <dgm:prSet presAssocID="{592A7E81-2BAB-4009-BE2F-32CA9B130626}" presName="hierChild4" presStyleCnt="0"/>
      <dgm:spPr/>
    </dgm:pt>
    <dgm:pt modelId="{4043EF3D-ED6C-4F47-BAE9-268C1051B539}" type="pres">
      <dgm:prSet presAssocID="{592A7E81-2BAB-4009-BE2F-32CA9B130626}" presName="hierChild5" presStyleCnt="0"/>
      <dgm:spPr/>
    </dgm:pt>
    <dgm:pt modelId="{FE242185-E0B1-4790-8F39-26D9C14C63BB}" type="pres">
      <dgm:prSet presAssocID="{96206B77-CD55-42E5-BF09-B1A8D34756A0}" presName="hierChild5" presStyleCnt="0"/>
      <dgm:spPr/>
    </dgm:pt>
    <dgm:pt modelId="{34EAE0F8-B304-4F97-AD63-23F86B8654F9}" type="pres">
      <dgm:prSet presAssocID="{6B10EFD0-FCA7-45F4-889F-DAF1CFDBECC6}" presName="Name37" presStyleLbl="parChTrans1D2" presStyleIdx="6" presStyleCnt="7"/>
      <dgm:spPr/>
      <dgm:t>
        <a:bodyPr/>
        <a:lstStyle/>
        <a:p>
          <a:endParaRPr lang="en-US"/>
        </a:p>
      </dgm:t>
    </dgm:pt>
    <dgm:pt modelId="{C9105828-99BD-47D0-9622-8CC51337FFC6}" type="pres">
      <dgm:prSet presAssocID="{91B3987D-36CB-4D60-8026-A54CC06394C1}" presName="hierRoot2" presStyleCnt="0">
        <dgm:presLayoutVars>
          <dgm:hierBranch val="init"/>
        </dgm:presLayoutVars>
      </dgm:prSet>
      <dgm:spPr/>
    </dgm:pt>
    <dgm:pt modelId="{C06C2F0D-BCFD-4176-9B1B-15AFD5B567B1}" type="pres">
      <dgm:prSet presAssocID="{91B3987D-36CB-4D60-8026-A54CC06394C1}" presName="rootComposite" presStyleCnt="0"/>
      <dgm:spPr/>
    </dgm:pt>
    <dgm:pt modelId="{33B99BAF-9457-4BCA-95E0-14272DD63EF2}" type="pres">
      <dgm:prSet presAssocID="{91B3987D-36CB-4D60-8026-A54CC06394C1}" presName="rootText" presStyleLbl="node2" presStyleIdx="6" presStyleCnt="7">
        <dgm:presLayoutVars>
          <dgm:chPref val="3"/>
        </dgm:presLayoutVars>
      </dgm:prSet>
      <dgm:spPr/>
      <dgm:t>
        <a:bodyPr/>
        <a:lstStyle/>
        <a:p>
          <a:endParaRPr lang="en-US"/>
        </a:p>
      </dgm:t>
    </dgm:pt>
    <dgm:pt modelId="{2F2F269E-2330-4789-B5C2-2CE3B466AE7E}" type="pres">
      <dgm:prSet presAssocID="{91B3987D-36CB-4D60-8026-A54CC06394C1}" presName="rootConnector" presStyleLbl="node2" presStyleIdx="6" presStyleCnt="7"/>
      <dgm:spPr/>
      <dgm:t>
        <a:bodyPr/>
        <a:lstStyle/>
        <a:p>
          <a:endParaRPr lang="en-US"/>
        </a:p>
      </dgm:t>
    </dgm:pt>
    <dgm:pt modelId="{3FD8D7E3-942A-42BF-85D1-F89AAD7D325C}" type="pres">
      <dgm:prSet presAssocID="{91B3987D-36CB-4D60-8026-A54CC06394C1}" presName="hierChild4" presStyleCnt="0"/>
      <dgm:spPr/>
    </dgm:pt>
    <dgm:pt modelId="{76F4E7AF-335F-4279-8DE7-4145BBAFBEB8}" type="pres">
      <dgm:prSet presAssocID="{D674B3DE-AB28-453E-A094-89405C4B4550}" presName="Name37" presStyleLbl="parChTrans1D3" presStyleIdx="21" presStyleCnt="23"/>
      <dgm:spPr/>
      <dgm:t>
        <a:bodyPr/>
        <a:lstStyle/>
        <a:p>
          <a:endParaRPr lang="en-US"/>
        </a:p>
      </dgm:t>
    </dgm:pt>
    <dgm:pt modelId="{9F367335-7C86-47A4-8D5F-7973E3FEA0D9}" type="pres">
      <dgm:prSet presAssocID="{1DF88823-7876-4A73-8120-9C938AF5B961}" presName="hierRoot2" presStyleCnt="0">
        <dgm:presLayoutVars>
          <dgm:hierBranch val="init"/>
        </dgm:presLayoutVars>
      </dgm:prSet>
      <dgm:spPr/>
    </dgm:pt>
    <dgm:pt modelId="{27AE7FB2-1B15-44CF-8A8B-C495E8B040FA}" type="pres">
      <dgm:prSet presAssocID="{1DF88823-7876-4A73-8120-9C938AF5B961}" presName="rootComposite" presStyleCnt="0"/>
      <dgm:spPr/>
    </dgm:pt>
    <dgm:pt modelId="{79AF75F8-934F-4584-BFDA-4A01A318D067}" type="pres">
      <dgm:prSet presAssocID="{1DF88823-7876-4A73-8120-9C938AF5B961}" presName="rootText" presStyleLbl="node3" presStyleIdx="21" presStyleCnt="23">
        <dgm:presLayoutVars>
          <dgm:chPref val="3"/>
        </dgm:presLayoutVars>
      </dgm:prSet>
      <dgm:spPr/>
      <dgm:t>
        <a:bodyPr/>
        <a:lstStyle/>
        <a:p>
          <a:endParaRPr lang="en-US"/>
        </a:p>
      </dgm:t>
    </dgm:pt>
    <dgm:pt modelId="{154CA80B-076E-431D-B0F0-1C77B9AB62C5}" type="pres">
      <dgm:prSet presAssocID="{1DF88823-7876-4A73-8120-9C938AF5B961}" presName="rootConnector" presStyleLbl="node3" presStyleIdx="21" presStyleCnt="23"/>
      <dgm:spPr/>
      <dgm:t>
        <a:bodyPr/>
        <a:lstStyle/>
        <a:p>
          <a:endParaRPr lang="en-US"/>
        </a:p>
      </dgm:t>
    </dgm:pt>
    <dgm:pt modelId="{76BB52ED-562C-44EE-BDDF-2838D6221AB8}" type="pres">
      <dgm:prSet presAssocID="{1DF88823-7876-4A73-8120-9C938AF5B961}" presName="hierChild4" presStyleCnt="0"/>
      <dgm:spPr/>
    </dgm:pt>
    <dgm:pt modelId="{A89D9142-35F7-48A6-81A6-6EC4A0CB5858}" type="pres">
      <dgm:prSet presAssocID="{1DF88823-7876-4A73-8120-9C938AF5B961}" presName="hierChild5" presStyleCnt="0"/>
      <dgm:spPr/>
    </dgm:pt>
    <dgm:pt modelId="{35361CDE-627D-4C2B-84C1-E5FA140C702E}" type="pres">
      <dgm:prSet presAssocID="{85874456-923A-4D04-B450-2F79E15F2BC1}" presName="Name37" presStyleLbl="parChTrans1D3" presStyleIdx="22" presStyleCnt="23"/>
      <dgm:spPr/>
      <dgm:t>
        <a:bodyPr/>
        <a:lstStyle/>
        <a:p>
          <a:endParaRPr lang="en-US"/>
        </a:p>
      </dgm:t>
    </dgm:pt>
    <dgm:pt modelId="{D2A24F73-760B-4C0C-ABDB-6426738D1C8D}" type="pres">
      <dgm:prSet presAssocID="{2F296152-D540-477A-995A-9219213C35E5}" presName="hierRoot2" presStyleCnt="0">
        <dgm:presLayoutVars>
          <dgm:hierBranch val="init"/>
        </dgm:presLayoutVars>
      </dgm:prSet>
      <dgm:spPr/>
    </dgm:pt>
    <dgm:pt modelId="{4B8E99DB-C7C7-4E2D-852B-85E673892CE7}" type="pres">
      <dgm:prSet presAssocID="{2F296152-D540-477A-995A-9219213C35E5}" presName="rootComposite" presStyleCnt="0"/>
      <dgm:spPr/>
    </dgm:pt>
    <dgm:pt modelId="{3A64BDA0-3302-42D7-BB74-5B8569ED99EF}" type="pres">
      <dgm:prSet presAssocID="{2F296152-D540-477A-995A-9219213C35E5}" presName="rootText" presStyleLbl="node3" presStyleIdx="22" presStyleCnt="23">
        <dgm:presLayoutVars>
          <dgm:chPref val="3"/>
        </dgm:presLayoutVars>
      </dgm:prSet>
      <dgm:spPr/>
      <dgm:t>
        <a:bodyPr/>
        <a:lstStyle/>
        <a:p>
          <a:endParaRPr lang="en-US"/>
        </a:p>
      </dgm:t>
    </dgm:pt>
    <dgm:pt modelId="{BAF88187-A8E0-49BB-B33B-6E06049CCA5C}" type="pres">
      <dgm:prSet presAssocID="{2F296152-D540-477A-995A-9219213C35E5}" presName="rootConnector" presStyleLbl="node3" presStyleIdx="22" presStyleCnt="23"/>
      <dgm:spPr/>
      <dgm:t>
        <a:bodyPr/>
        <a:lstStyle/>
        <a:p>
          <a:endParaRPr lang="en-US"/>
        </a:p>
      </dgm:t>
    </dgm:pt>
    <dgm:pt modelId="{089B31DA-A6CF-4B1E-B556-0EB13E7F3090}" type="pres">
      <dgm:prSet presAssocID="{2F296152-D540-477A-995A-9219213C35E5}" presName="hierChild4" presStyleCnt="0"/>
      <dgm:spPr/>
    </dgm:pt>
    <dgm:pt modelId="{E0790BEB-CB74-4C51-8602-3F90B90F11EB}" type="pres">
      <dgm:prSet presAssocID="{2F296152-D540-477A-995A-9219213C35E5}" presName="hierChild5" presStyleCnt="0"/>
      <dgm:spPr/>
    </dgm:pt>
    <dgm:pt modelId="{BB890EDC-157C-49AB-92AE-DAFA697C4D4B}" type="pres">
      <dgm:prSet presAssocID="{91B3987D-36CB-4D60-8026-A54CC06394C1}" presName="hierChild5" presStyleCnt="0"/>
      <dgm:spPr/>
    </dgm:pt>
    <dgm:pt modelId="{AE533FEE-B9EC-4CB8-879E-BB686E59AC78}" type="pres">
      <dgm:prSet presAssocID="{9C99CAB6-A99E-4DDF-961E-CE7E883816F7}" presName="hierChild3" presStyleCnt="0"/>
      <dgm:spPr/>
      <dgm:t>
        <a:bodyPr/>
        <a:lstStyle/>
        <a:p>
          <a:endParaRPr lang="en-US"/>
        </a:p>
      </dgm:t>
    </dgm:pt>
  </dgm:ptLst>
  <dgm:cxnLst>
    <dgm:cxn modelId="{373B46D1-BAEB-4937-A586-172970843C0D}" type="presOf" srcId="{4A03F456-CB8C-4831-8FAE-ED18FC0AD565}" destId="{76F23964-36F8-460F-96EE-6DEB2B2B101D}" srcOrd="1" destOrd="0" presId="urn:microsoft.com/office/officeart/2005/8/layout/orgChart1"/>
    <dgm:cxn modelId="{7CA5FD08-B8CC-4147-B31D-34BEBB8191A7}" type="presOf" srcId="{D5BD8988-1345-4B6B-9144-4A1360DD1AA6}" destId="{EB00F76A-46FD-4FB9-B022-0E2A625DD4AA}" srcOrd="0" destOrd="0" presId="urn:microsoft.com/office/officeart/2005/8/layout/orgChart1"/>
    <dgm:cxn modelId="{358D5EAE-6B33-4B1A-9678-7DF1AE4C90C2}" type="presOf" srcId="{D674B3DE-AB28-453E-A094-89405C4B4550}" destId="{76F4E7AF-335F-4279-8DE7-4145BBAFBEB8}" srcOrd="0" destOrd="0" presId="urn:microsoft.com/office/officeart/2005/8/layout/orgChart1"/>
    <dgm:cxn modelId="{1B01F84C-8E90-41A4-B8D2-AE61DCE23C88}" srcId="{CDDB074D-F261-4F89-BFC8-473E5B2A0C22}" destId="{9ABA66FD-6A63-4370-9890-9A8B32D30847}" srcOrd="3" destOrd="0" parTransId="{16D2208A-4EFE-4B19-B43F-82635E48FD07}" sibTransId="{2251B06C-5DA1-4A5F-9414-A4A934F30612}"/>
    <dgm:cxn modelId="{8DE4FC98-3021-44CB-B14A-FB64918F698D}" type="presOf" srcId="{59EBFDC0-A62A-4659-9CA0-6D7CD0A7E10D}" destId="{A701C9E4-EE75-4F45-916D-C6C090779C25}" srcOrd="0" destOrd="0" presId="urn:microsoft.com/office/officeart/2005/8/layout/orgChart1"/>
    <dgm:cxn modelId="{12924695-8DC5-4D53-82CA-A3FCFC607872}" type="presOf" srcId="{626E491A-9488-4E74-9460-5EA3732CCDE5}" destId="{27AE2C47-AA64-44DD-8F4F-E4F6D9ABCA25}" srcOrd="0" destOrd="0" presId="urn:microsoft.com/office/officeart/2005/8/layout/orgChart1"/>
    <dgm:cxn modelId="{7CE17B85-7713-4EE8-B040-1EA9BB697A16}" type="presOf" srcId="{2E21E2FE-BB00-41D0-B896-BE648EF41EF3}" destId="{32862477-3231-4C51-A1D8-585D247498D7}" srcOrd="0" destOrd="0" presId="urn:microsoft.com/office/officeart/2005/8/layout/orgChart1"/>
    <dgm:cxn modelId="{E365F369-6490-4DDB-B5EE-DB227F481354}" type="presOf" srcId="{2F296152-D540-477A-995A-9219213C35E5}" destId="{3A64BDA0-3302-42D7-BB74-5B8569ED99EF}" srcOrd="0" destOrd="0" presId="urn:microsoft.com/office/officeart/2005/8/layout/orgChart1"/>
    <dgm:cxn modelId="{EBC6FF75-9972-48E3-A595-EE40109F36DD}" srcId="{CDDB074D-F261-4F89-BFC8-473E5B2A0C22}" destId="{2493D86E-B822-437C-B571-04F787645CD3}" srcOrd="2" destOrd="0" parTransId="{4999BE7D-FD31-4BC8-A9CF-8F35CD831666}" sibTransId="{A1F88A64-45E1-4A7B-BBCB-D507B59C6D11}"/>
    <dgm:cxn modelId="{F8A75652-1826-425A-B9EE-53DFB9650B66}" type="presOf" srcId="{6C16A7CE-D3D8-487C-9403-DED70E96B174}" destId="{06017DC7-3B16-41F5-A103-ED3F31412A76}" srcOrd="0" destOrd="0" presId="urn:microsoft.com/office/officeart/2005/8/layout/orgChart1"/>
    <dgm:cxn modelId="{9596FC01-CAEC-48F3-806A-6561B62160F0}" type="presOf" srcId="{4A03F456-CB8C-4831-8FAE-ED18FC0AD565}" destId="{51507FBD-C86D-4FE3-B7CA-966E8030C0A9}" srcOrd="0" destOrd="0" presId="urn:microsoft.com/office/officeart/2005/8/layout/orgChart1"/>
    <dgm:cxn modelId="{05F0E9BC-2098-4BCB-B949-2DF18D4120D7}" type="presOf" srcId="{937A648C-70BA-46C4-A64B-279F7EFB0EAD}" destId="{1588DD40-E083-4599-939F-EB690E57B416}" srcOrd="1" destOrd="0" presId="urn:microsoft.com/office/officeart/2005/8/layout/orgChart1"/>
    <dgm:cxn modelId="{A9C642AC-13D0-453D-9D83-6556D73F5F06}" srcId="{CDDB074D-F261-4F89-BFC8-473E5B2A0C22}" destId="{776C5AFB-B808-4FE3-8CCD-D2721781D501}" srcOrd="0" destOrd="0" parTransId="{626E491A-9488-4E74-9460-5EA3732CCDE5}" sibTransId="{D510F998-EF83-428B-BBEE-120C27F4E03C}"/>
    <dgm:cxn modelId="{FC0E00FC-B883-4371-B5B6-D00DC509FFAA}" type="presOf" srcId="{A90BF327-B93D-42F7-B11B-354FBD70CF3D}" destId="{DD2D0259-D331-4269-9512-085E686005B6}" srcOrd="1" destOrd="0" presId="urn:microsoft.com/office/officeart/2005/8/layout/orgChart1"/>
    <dgm:cxn modelId="{E65D4993-DDFC-4B1E-BAD8-036951C5661A}" type="presOf" srcId="{C0EC3C6E-53F9-45C5-A482-293E19097453}" destId="{8653DEB7-6276-4528-891D-134199D3118E}" srcOrd="0" destOrd="0" presId="urn:microsoft.com/office/officeart/2005/8/layout/orgChart1"/>
    <dgm:cxn modelId="{18C83807-B0FF-4B2C-8F88-7E8E52C2D053}" type="presOf" srcId="{9ABA66FD-6A63-4370-9890-9A8B32D30847}" destId="{9B5396A4-BBCA-4F7D-959B-0BA694136F6D}" srcOrd="1" destOrd="0" presId="urn:microsoft.com/office/officeart/2005/8/layout/orgChart1"/>
    <dgm:cxn modelId="{71303165-0D6A-4D38-999E-82BCD6369E42}" type="presOf" srcId="{4086E95C-D421-4024-967B-C4D6F8B5CD42}" destId="{E7221C6D-0775-4520-9ADA-8111A4A1A228}" srcOrd="1" destOrd="0" presId="urn:microsoft.com/office/officeart/2005/8/layout/orgChart1"/>
    <dgm:cxn modelId="{88FDD290-CC38-433A-BBCB-5D5CCC4E11F2}" type="presOf" srcId="{A82D5CEA-223E-4B16-84F9-0E3A33545267}" destId="{C877232A-D4A7-41FE-BAC9-44EA6B81FAA9}" srcOrd="0" destOrd="0" presId="urn:microsoft.com/office/officeart/2005/8/layout/orgChart1"/>
    <dgm:cxn modelId="{E7D122C9-DC9B-4A66-A92B-DF7377E5654B}" type="presOf" srcId="{2B921FE6-5A34-401E-B85F-524CFB3FCF2E}" destId="{8E372521-EFFB-42E4-97BC-4F7BE7394453}" srcOrd="0" destOrd="0" presId="urn:microsoft.com/office/officeart/2005/8/layout/orgChart1"/>
    <dgm:cxn modelId="{9092A020-5D88-4E46-9CA9-72C1F9C1AE16}" type="presOf" srcId="{71F60758-B299-4508-841D-A4626626F5E6}" destId="{935A0C67-D08F-421A-ADFD-4640E24EE48A}" srcOrd="0" destOrd="0" presId="urn:microsoft.com/office/officeart/2005/8/layout/orgChart1"/>
    <dgm:cxn modelId="{A5548C7F-7F50-4DE7-A29E-7F1565559F68}" type="presOf" srcId="{2F296152-D540-477A-995A-9219213C35E5}" destId="{BAF88187-A8E0-49BB-B33B-6E06049CCA5C}" srcOrd="1" destOrd="0" presId="urn:microsoft.com/office/officeart/2005/8/layout/orgChart1"/>
    <dgm:cxn modelId="{8B3686A5-64F3-4884-8C0E-4C136E4FB705}" type="presOf" srcId="{A0D2A6E0-A6F9-40C3-A45C-280E686791CE}" destId="{6658D807-261B-4141-9D2C-E737A966E069}" srcOrd="1" destOrd="0" presId="urn:microsoft.com/office/officeart/2005/8/layout/orgChart1"/>
    <dgm:cxn modelId="{F95E450F-5790-4996-A770-A477487A0F3E}" type="presOf" srcId="{2E4F01D9-E3DB-40C6-8001-D6034A92BFB3}" destId="{9F01B212-2CBB-4E33-9D9D-983925E4E286}" srcOrd="1" destOrd="0" presId="urn:microsoft.com/office/officeart/2005/8/layout/orgChart1"/>
    <dgm:cxn modelId="{A951021C-BA39-4906-8E6A-F4801C669ABE}" type="presOf" srcId="{9C99CAB6-A99E-4DDF-961E-CE7E883816F7}" destId="{E49133C3-63E0-46E1-86C3-AFC3BF0D058E}" srcOrd="1" destOrd="0" presId="urn:microsoft.com/office/officeart/2005/8/layout/orgChart1"/>
    <dgm:cxn modelId="{5AAD48FB-8A60-4B26-8ADD-5A64EA54E4EC}" type="presOf" srcId="{2E21E2FE-BB00-41D0-B896-BE648EF41EF3}" destId="{80642D94-BC3E-400E-80F9-65FBE4449096}" srcOrd="1" destOrd="0" presId="urn:microsoft.com/office/officeart/2005/8/layout/orgChart1"/>
    <dgm:cxn modelId="{FB479EE4-FDF9-496C-84C2-588B311173F8}" srcId="{96206B77-CD55-42E5-BF09-B1A8D34756A0}" destId="{937A648C-70BA-46C4-A64B-279F7EFB0EAD}" srcOrd="1" destOrd="0" parTransId="{D254DD64-2254-407C-B98E-598EF4CEBCAB}" sibTransId="{356EF176-0332-4EB6-AA95-21787C3AE2B6}"/>
    <dgm:cxn modelId="{E3E2A80D-C1E9-4818-BB06-3B811E14F5F1}" srcId="{D8AF4F97-5DD6-44A8-B776-AD76BBBD51A2}" destId="{9C99CAB6-A99E-4DDF-961E-CE7E883816F7}" srcOrd="0" destOrd="0" parTransId="{82CE1268-27F2-4F73-BF40-756685C4EA13}" sibTransId="{47333B87-1C34-45A7-9373-C3F9170D5DA5}"/>
    <dgm:cxn modelId="{6EE36048-336B-4268-88EC-CB7C1BFC047D}" type="presOf" srcId="{2A284F17-9E8F-4A1E-8E07-E27DD184855D}" destId="{045E7C05-E809-40F6-9C2A-BD8C7FC105BA}" srcOrd="0" destOrd="0" presId="urn:microsoft.com/office/officeart/2005/8/layout/orgChart1"/>
    <dgm:cxn modelId="{67D4DB8C-9E49-40C4-A0A3-967A01C28607}" type="presOf" srcId="{8B852659-ECDF-4F23-A351-569CC7B3A068}" destId="{2885CBE2-34ED-4D8C-8A72-7777AF0D2569}" srcOrd="1" destOrd="0" presId="urn:microsoft.com/office/officeart/2005/8/layout/orgChart1"/>
    <dgm:cxn modelId="{A3DA942C-EC6F-4492-9A93-E4687B478BFF}" type="presOf" srcId="{BFC58BCB-536E-4447-9EB6-6304F77F9851}" destId="{E76C167F-95B2-41D7-A98D-29CE7A5DC7D4}" srcOrd="0" destOrd="0" presId="urn:microsoft.com/office/officeart/2005/8/layout/orgChart1"/>
    <dgm:cxn modelId="{95393DF7-9AA5-43A1-B33C-2F763D2596A8}" type="presOf" srcId="{CDDB074D-F261-4F89-BFC8-473E5B2A0C22}" destId="{62E3836B-90D0-4E7F-AB42-67D8EB26F059}" srcOrd="0" destOrd="0" presId="urn:microsoft.com/office/officeart/2005/8/layout/orgChart1"/>
    <dgm:cxn modelId="{8ED9ADE8-1141-4717-9711-9CA1E2AB6DF4}" srcId="{CDDB074D-F261-4F89-BFC8-473E5B2A0C22}" destId="{4086E95C-D421-4024-967B-C4D6F8B5CD42}" srcOrd="4" destOrd="0" parTransId="{C0EC3C6E-53F9-45C5-A482-293E19097453}" sibTransId="{38F90F46-44FC-4182-92FB-3766DF514AF4}"/>
    <dgm:cxn modelId="{09A5A8F9-B057-494B-94F6-FE7832000652}" type="presOf" srcId="{C08CE7A3-2EB7-413A-A411-C5D9B1E9B2D3}" destId="{D0655ECE-C2F6-40C4-BDDC-9E7BA9DB5947}" srcOrd="0" destOrd="0" presId="urn:microsoft.com/office/officeart/2005/8/layout/orgChart1"/>
    <dgm:cxn modelId="{0A992A58-9156-4E93-A8CF-CE83BBA9F23D}" type="presOf" srcId="{9DC0C01F-D9ED-4EDD-970E-A4C81107C0E4}" destId="{93A8B475-4B50-4E19-A8E9-EC0DA858D9F3}" srcOrd="0" destOrd="0" presId="urn:microsoft.com/office/officeart/2005/8/layout/orgChart1"/>
    <dgm:cxn modelId="{1AD08022-82AC-4AE0-9AD3-6B444BA2BD69}" type="presOf" srcId="{2493D86E-B822-437C-B571-04F787645CD3}" destId="{18DE5E5F-4373-4B28-812D-758F2AF16D80}" srcOrd="0" destOrd="0" presId="urn:microsoft.com/office/officeart/2005/8/layout/orgChart1"/>
    <dgm:cxn modelId="{565E58F5-3D6D-41B0-8B17-BFF833E8F3BE}" srcId="{4A03F456-CB8C-4831-8FAE-ED18FC0AD565}" destId="{720154AE-5206-4004-8783-FE5636E1D25B}" srcOrd="2" destOrd="0" parTransId="{C08CE7A3-2EB7-413A-A411-C5D9B1E9B2D3}" sibTransId="{F6EBB43B-64C0-43C2-8232-79BB2A74EFC4}"/>
    <dgm:cxn modelId="{C5E7FA71-7C35-4F46-896F-F46EF3C47100}" srcId="{59EBFDC0-A62A-4659-9CA0-6D7CD0A7E10D}" destId="{2E4F01D9-E3DB-40C6-8001-D6034A92BFB3}" srcOrd="2" destOrd="0" parTransId="{2B921FE6-5A34-401E-B85F-524CFB3FCF2E}" sibTransId="{BEEEBEF6-6212-4C4A-BDD0-930438174845}"/>
    <dgm:cxn modelId="{2B56AB80-6221-477F-A4BB-10279C703DC5}" type="presOf" srcId="{592A7E81-2BAB-4009-BE2F-32CA9B130626}" destId="{F355257E-8E37-4651-ABD1-225DCC84B43D}" srcOrd="0" destOrd="0" presId="urn:microsoft.com/office/officeart/2005/8/layout/orgChart1"/>
    <dgm:cxn modelId="{EF8E5C97-1519-4B9D-BE30-ECDFF40626B1}" srcId="{96206B77-CD55-42E5-BF09-B1A8D34756A0}" destId="{0EBE283F-FDF5-4B35-9BFF-6653E61150B4}" srcOrd="3" destOrd="0" parTransId="{80780FE3-11F9-4C86-BE53-1A0DFDC730BD}" sibTransId="{2E0E6AFA-BF0D-46D3-9C74-941DECBB48F4}"/>
    <dgm:cxn modelId="{55E76A74-210E-4ED5-80F9-014C0E80F1C9}" srcId="{9C99CAB6-A99E-4DDF-961E-CE7E883816F7}" destId="{CDDB074D-F261-4F89-BFC8-473E5B2A0C22}" srcOrd="3" destOrd="0" parTransId="{F20C9941-D7AB-4DAC-8946-17A88CD59275}" sibTransId="{71544077-B31F-4330-8E70-1FB1342368F3}"/>
    <dgm:cxn modelId="{8CC05E36-EBDF-4894-AC5E-8CCCE77C3EA0}" type="presOf" srcId="{5C877DE2-3BAA-4247-A906-7966FFE0BF50}" destId="{2363E759-D24C-468A-B3E2-4863C8F8C243}" srcOrd="0" destOrd="0" presId="urn:microsoft.com/office/officeart/2005/8/layout/orgChart1"/>
    <dgm:cxn modelId="{A87F72B0-BCE6-4223-9944-70543E2ECD42}" type="presOf" srcId="{A2752C2E-28C7-4ED4-B26F-A1B132133EB7}" destId="{B5875421-08A6-4761-BA48-3476278A5750}" srcOrd="0" destOrd="0" presId="urn:microsoft.com/office/officeart/2005/8/layout/orgChart1"/>
    <dgm:cxn modelId="{70BE47C8-F7D0-42AF-A0C9-F4826934156B}" srcId="{CDDB074D-F261-4F89-BFC8-473E5B2A0C22}" destId="{63664AE5-D424-46D0-8FE6-2BEAFFA68A08}" srcOrd="1" destOrd="0" parTransId="{BFC58BCB-536E-4447-9EB6-6304F77F9851}" sibTransId="{D9329FA9-9E71-4AAA-836F-7D2E06E02629}"/>
    <dgm:cxn modelId="{BD438979-0DA8-4CA7-A182-398527977AFE}" type="presOf" srcId="{A0D2A6E0-A6F9-40C3-A45C-280E686791CE}" destId="{9CB634F4-1D43-47BC-B26C-34433092C122}" srcOrd="0" destOrd="0" presId="urn:microsoft.com/office/officeart/2005/8/layout/orgChart1"/>
    <dgm:cxn modelId="{55559AF4-8C90-45AD-9D02-304C68E987B1}" type="presOf" srcId="{2493D86E-B822-437C-B571-04F787645CD3}" destId="{ACABF1CF-8BD1-4F99-A327-8FB490E8B1E9}" srcOrd="1" destOrd="0" presId="urn:microsoft.com/office/officeart/2005/8/layout/orgChart1"/>
    <dgm:cxn modelId="{D19E396D-E2E9-4A97-9C82-837531896802}" type="presOf" srcId="{FC9B0622-76CC-4ACC-BCE1-8D7AEEB5DAD9}" destId="{4C198834-A329-4443-9E37-6C3834478F53}" srcOrd="1" destOrd="0" presId="urn:microsoft.com/office/officeart/2005/8/layout/orgChart1"/>
    <dgm:cxn modelId="{18BB170A-0C5D-41F4-94B8-4B408C40009E}" type="presOf" srcId="{8B852659-ECDF-4F23-A351-569CC7B3A068}" destId="{474BBC69-712F-446E-8548-08525A229A16}" srcOrd="0" destOrd="0" presId="urn:microsoft.com/office/officeart/2005/8/layout/orgChart1"/>
    <dgm:cxn modelId="{F84362DA-ED2A-429A-A44D-98063CC31234}" srcId="{4A03F456-CB8C-4831-8FAE-ED18FC0AD565}" destId="{A82D5CEA-223E-4B16-84F9-0E3A33545267}" srcOrd="1" destOrd="0" parTransId="{7736E8D8-3DB6-4942-852A-31DDEC815ECD}" sibTransId="{75750F1D-085F-4993-8358-164B8A079BCE}"/>
    <dgm:cxn modelId="{F8AC26BB-6D0F-4DF2-ACD9-97191B483A9F}" type="presOf" srcId="{25EDAC05-E95D-4D47-A036-03B86EAD2829}" destId="{79DE8816-ACAB-4059-9B37-924FDD61E44E}" srcOrd="0" destOrd="0" presId="urn:microsoft.com/office/officeart/2005/8/layout/orgChart1"/>
    <dgm:cxn modelId="{B75DBD57-7147-4290-9FF5-74A91A0A35ED}" type="presOf" srcId="{720154AE-5206-4004-8783-FE5636E1D25B}" destId="{058AC9A7-6123-4DD7-BC52-F68C2CAFD6DB}" srcOrd="0" destOrd="0" presId="urn:microsoft.com/office/officeart/2005/8/layout/orgChart1"/>
    <dgm:cxn modelId="{4D40ABFC-2B10-4FB7-A50E-3DF7B5E2EAF0}" srcId="{9C99CAB6-A99E-4DDF-961E-CE7E883816F7}" destId="{91B3987D-36CB-4D60-8026-A54CC06394C1}" srcOrd="6" destOrd="0" parTransId="{6B10EFD0-FCA7-45F4-889F-DAF1CFDBECC6}" sibTransId="{05E1CB3F-D39E-498F-9FD7-496E33C312FE}"/>
    <dgm:cxn modelId="{5E091B48-D162-47D8-9059-C3FBFD9F66A9}" type="presOf" srcId="{CEC51095-D556-47EC-A9EB-BAB231D765DF}" destId="{CA35BF3D-B750-4565-B14C-F75580D6B244}" srcOrd="1" destOrd="0" presId="urn:microsoft.com/office/officeart/2005/8/layout/orgChart1"/>
    <dgm:cxn modelId="{E013AE9D-A9B3-4C11-A611-BE38C8F75DDE}" type="presOf" srcId="{69CA2A98-9113-4B5A-AA0B-8EB790CA552D}" destId="{797AC965-B36F-4E4C-8343-97C617802929}" srcOrd="1" destOrd="0" presId="urn:microsoft.com/office/officeart/2005/8/layout/orgChart1"/>
    <dgm:cxn modelId="{8CAD0DA9-C902-49A1-99CC-09D565B480EE}" srcId="{4A03F456-CB8C-4831-8FAE-ED18FC0AD565}" destId="{C0D88CBA-5FAA-4005-95EB-2672EB960385}" srcOrd="0" destOrd="0" parTransId="{5C877DE2-3BAA-4247-A906-7966FFE0BF50}" sibTransId="{B608EA39-148F-47E9-91E9-54E7F916C0A6}"/>
    <dgm:cxn modelId="{19F228B4-3841-42A8-B8D1-087321D75F91}" type="presOf" srcId="{720154AE-5206-4004-8783-FE5636E1D25B}" destId="{A6D55F13-9A83-48EB-8909-AB38F7E39D11}" srcOrd="1" destOrd="0" presId="urn:microsoft.com/office/officeart/2005/8/layout/orgChart1"/>
    <dgm:cxn modelId="{A8ED9FE3-111C-4CDA-8AF2-439582E3491E}" srcId="{96206B77-CD55-42E5-BF09-B1A8D34756A0}" destId="{8B852659-ECDF-4F23-A351-569CC7B3A068}" srcOrd="2" destOrd="0" parTransId="{D4BED0BA-5CE0-43B6-A75F-DA4C67C2D1C3}" sibTransId="{D26C3EA1-19EC-4BF3-AB5F-04D501CCAA92}"/>
    <dgm:cxn modelId="{088B402D-4C60-4A77-BA2A-8DA6DD0BC18A}" srcId="{9C99CAB6-A99E-4DDF-961E-CE7E883816F7}" destId="{72D10950-36B4-4938-8881-2CE1BB288A57}" srcOrd="4" destOrd="0" parTransId="{B6CC0C8F-7FBC-44D6-8382-8C0902758161}" sibTransId="{ECEF48A4-1040-46BA-8F0C-FA3D12EF6660}"/>
    <dgm:cxn modelId="{5ADB6823-7ABC-4707-8275-1335EB071704}" srcId="{91B3987D-36CB-4D60-8026-A54CC06394C1}" destId="{2F296152-D540-477A-995A-9219213C35E5}" srcOrd="1" destOrd="0" parTransId="{85874456-923A-4D04-B450-2F79E15F2BC1}" sibTransId="{7AFA2649-B428-4631-90E5-D1FCA3D62356}"/>
    <dgm:cxn modelId="{C4F250A0-BFDD-4C84-82A4-CEC4AF084A12}" type="presOf" srcId="{4086E95C-D421-4024-967B-C4D6F8B5CD42}" destId="{2D31A0DC-7A7E-4235-A867-75FF6F0BC4FE}" srcOrd="0" destOrd="0" presId="urn:microsoft.com/office/officeart/2005/8/layout/orgChart1"/>
    <dgm:cxn modelId="{E9D7A708-F652-4E72-B9CF-CF482176CBA4}" srcId="{2E21E2FE-BB00-41D0-B896-BE648EF41EF3}" destId="{7E3B690A-720E-45CE-B35A-45B30682878D}" srcOrd="1" destOrd="0" parTransId="{6C16A7CE-D3D8-487C-9403-DED70E96B174}" sibTransId="{36E6FEA4-DB54-410F-811F-67B9FBCCACBB}"/>
    <dgm:cxn modelId="{1AF70B9A-3CF5-41FF-B955-F1917054833B}" srcId="{2E21E2FE-BB00-41D0-B896-BE648EF41EF3}" destId="{71F60758-B299-4508-841D-A4626626F5E6}" srcOrd="0" destOrd="0" parTransId="{13617A6C-071B-4E6D-B0CA-6B25C46633CF}" sibTransId="{303126AD-F6C1-426A-ACE8-D00B9A8E2A5D}"/>
    <dgm:cxn modelId="{7494227B-D4BA-495B-A536-F437E42F3A66}" type="presOf" srcId="{A82D5CEA-223E-4B16-84F9-0E3A33545267}" destId="{39E0857A-C824-4A77-A9CB-05CC333BEE8D}" srcOrd="1" destOrd="0" presId="urn:microsoft.com/office/officeart/2005/8/layout/orgChart1"/>
    <dgm:cxn modelId="{45492EDE-9BD2-408A-BAA3-9335AA883E82}" type="presOf" srcId="{776C5AFB-B808-4FE3-8CCD-D2721781D501}" destId="{9F914F37-6DBB-4E69-B9C2-6B13475DB792}" srcOrd="0" destOrd="0" presId="urn:microsoft.com/office/officeart/2005/8/layout/orgChart1"/>
    <dgm:cxn modelId="{46476A99-7646-4D5C-B245-8AE0001B54EA}" type="presOf" srcId="{71F60758-B299-4508-841D-A4626626F5E6}" destId="{52FCE747-48BA-46C6-89A3-4075BAFBF959}" srcOrd="1" destOrd="0" presId="urn:microsoft.com/office/officeart/2005/8/layout/orgChart1"/>
    <dgm:cxn modelId="{317F3D66-BBF7-46D5-81AA-70226AAF4141}" type="presOf" srcId="{D4BED0BA-5CE0-43B6-A75F-DA4C67C2D1C3}" destId="{A48273DF-2B33-433B-88BC-FD4D1C5C0E5E}" srcOrd="0" destOrd="0" presId="urn:microsoft.com/office/officeart/2005/8/layout/orgChart1"/>
    <dgm:cxn modelId="{046DAF25-5168-46A1-865C-11041DAEBD5F}" type="presOf" srcId="{7E3B690A-720E-45CE-B35A-45B30682878D}" destId="{F71A7232-E2EF-41AA-9298-BE7A2DFC110F}" srcOrd="0" destOrd="0" presId="urn:microsoft.com/office/officeart/2005/8/layout/orgChart1"/>
    <dgm:cxn modelId="{8C631B2D-B967-44F1-8778-4EDE020180B3}" type="presOf" srcId="{FC9B0622-76CC-4ACC-BCE1-8D7AEEB5DAD9}" destId="{2C9E6A22-2711-4289-AB3E-526B36D5EB0D}" srcOrd="0" destOrd="0" presId="urn:microsoft.com/office/officeart/2005/8/layout/orgChart1"/>
    <dgm:cxn modelId="{E6FD9150-D006-4941-ACE6-A226E5F84B32}" type="presOf" srcId="{7E3B690A-720E-45CE-B35A-45B30682878D}" destId="{088108D8-FB71-4020-81BA-A130B489101B}" srcOrd="1" destOrd="0" presId="urn:microsoft.com/office/officeart/2005/8/layout/orgChart1"/>
    <dgm:cxn modelId="{9F4123AF-3FFD-46E3-AEED-4EC27C528B9D}" type="presOf" srcId="{1DF88823-7876-4A73-8120-9C938AF5B961}" destId="{154CA80B-076E-431D-B0F0-1C77B9AB62C5}" srcOrd="1" destOrd="0" presId="urn:microsoft.com/office/officeart/2005/8/layout/orgChart1"/>
    <dgm:cxn modelId="{B95F9302-71A7-45FF-BDF2-DA4CF012ADB1}" type="presOf" srcId="{A90BF327-B93D-42F7-B11B-354FBD70CF3D}" destId="{09889213-7D74-4E48-B866-7ACEFAFAA712}" srcOrd="0" destOrd="0" presId="urn:microsoft.com/office/officeart/2005/8/layout/orgChart1"/>
    <dgm:cxn modelId="{D329189D-703A-4E9B-A9A2-B7DFCBFB42C5}" type="presOf" srcId="{CEC51095-D556-47EC-A9EB-BAB231D765DF}" destId="{12BE5B3D-A109-42C6-AD3C-B26D574209E1}" srcOrd="0" destOrd="0" presId="urn:microsoft.com/office/officeart/2005/8/layout/orgChart1"/>
    <dgm:cxn modelId="{3D9473D4-16B0-4F0A-B70C-5308A4C0858F}" type="presOf" srcId="{9C99CAB6-A99E-4DDF-961E-CE7E883816F7}" destId="{8809A214-9B16-4EFB-8F6C-D7C9E5E02705}" srcOrd="0" destOrd="0" presId="urn:microsoft.com/office/officeart/2005/8/layout/orgChart1"/>
    <dgm:cxn modelId="{031EB039-D66E-418F-B22F-C747689CFBBE}" type="presOf" srcId="{91B3987D-36CB-4D60-8026-A54CC06394C1}" destId="{2F2F269E-2330-4789-B5C2-2CE3B466AE7E}" srcOrd="1" destOrd="0" presId="urn:microsoft.com/office/officeart/2005/8/layout/orgChart1"/>
    <dgm:cxn modelId="{6F4FA839-BD36-4D44-946C-EE0CF91DE529}" type="presOf" srcId="{85874456-923A-4D04-B450-2F79E15F2BC1}" destId="{35361CDE-627D-4C2B-84C1-E5FA140C702E}" srcOrd="0" destOrd="0" presId="urn:microsoft.com/office/officeart/2005/8/layout/orgChart1"/>
    <dgm:cxn modelId="{F6477D15-E845-4B80-B880-60821A6DA6E0}" type="presOf" srcId="{C0D88CBA-5FAA-4005-95EB-2672EB960385}" destId="{493D35EE-CD7A-43EB-8265-735FE8A00F74}" srcOrd="1" destOrd="0" presId="urn:microsoft.com/office/officeart/2005/8/layout/orgChart1"/>
    <dgm:cxn modelId="{BD49EA9B-992F-4E8F-86CA-D4069B0D683C}" srcId="{72D10950-36B4-4938-8881-2CE1BB288A57}" destId="{75A97B06-50B4-44F2-BD79-B1CFC785E633}" srcOrd="1" destOrd="0" parTransId="{A2752C2E-28C7-4ED4-B26F-A1B132133EB7}" sibTransId="{12030AF4-4E2D-4EC3-851D-124F88C2371B}"/>
    <dgm:cxn modelId="{F046917F-F521-420E-B389-7BE3E01FC31B}" type="presOf" srcId="{83B53692-DD6F-4163-B8BF-7968E39BB052}" destId="{6EA6D98A-9177-42BD-939F-13BFB48920E8}" srcOrd="0" destOrd="0" presId="urn:microsoft.com/office/officeart/2005/8/layout/orgChart1"/>
    <dgm:cxn modelId="{A94616E4-2FBF-4E08-8959-25BB170DE363}" type="presOf" srcId="{592A7E81-2BAB-4009-BE2F-32CA9B130626}" destId="{6B5224DE-6814-41B2-B8F2-A6FA377547F1}" srcOrd="1" destOrd="0" presId="urn:microsoft.com/office/officeart/2005/8/layout/orgChart1"/>
    <dgm:cxn modelId="{87D0EF8A-1E38-49DB-B1E6-338814EB1968}" type="presOf" srcId="{16D2208A-4EFE-4B19-B43F-82635E48FD07}" destId="{325BD0F4-CE0A-4A4E-A0AA-B58FC590D42D}" srcOrd="0" destOrd="0" presId="urn:microsoft.com/office/officeart/2005/8/layout/orgChart1"/>
    <dgm:cxn modelId="{2B7B47DF-8BF6-4B07-A221-0F159F372C83}" type="presOf" srcId="{F20C9941-D7AB-4DAC-8946-17A88CD59275}" destId="{58B632B1-ADD2-4959-8E3C-6985CCBAA7D2}" srcOrd="0" destOrd="0" presId="urn:microsoft.com/office/officeart/2005/8/layout/orgChart1"/>
    <dgm:cxn modelId="{27B16F5D-5F8E-437F-8308-269B36754EC4}" type="presOf" srcId="{B6CC0C8F-7FBC-44D6-8382-8C0902758161}" destId="{D164461A-7B65-47BB-A4CB-5911D5F99704}" srcOrd="0" destOrd="0" presId="urn:microsoft.com/office/officeart/2005/8/layout/orgChart1"/>
    <dgm:cxn modelId="{A048EBFC-4F74-4433-9E76-F7543F2F4E1B}" type="presOf" srcId="{0EBE283F-FDF5-4B35-9BFF-6653E61150B4}" destId="{740F4B30-4B9F-4E5B-A7E0-070D95D1332C}" srcOrd="1" destOrd="0" presId="urn:microsoft.com/office/officeart/2005/8/layout/orgChart1"/>
    <dgm:cxn modelId="{F650206A-3D63-4D13-A107-5AF8449520F3}" srcId="{96206B77-CD55-42E5-BF09-B1A8D34756A0}" destId="{592A7E81-2BAB-4009-BE2F-32CA9B130626}" srcOrd="4" destOrd="0" parTransId="{25EDAC05-E95D-4D47-A036-03B86EAD2829}" sibTransId="{8CEA4392-A78B-4BA5-85C6-BE6E75B17A0A}"/>
    <dgm:cxn modelId="{F667B927-3A5C-4494-952A-C31825F97D7B}" type="presOf" srcId="{1DF88823-7876-4A73-8120-9C938AF5B961}" destId="{79AF75F8-934F-4584-BFDA-4A01A318D067}" srcOrd="0" destOrd="0" presId="urn:microsoft.com/office/officeart/2005/8/layout/orgChart1"/>
    <dgm:cxn modelId="{F95F3588-78A0-4A06-BFB5-80B630FFEBD3}" type="presOf" srcId="{937A648C-70BA-46C4-A64B-279F7EFB0EAD}" destId="{BA95D351-5359-43A1-BF48-F6E7349B8867}" srcOrd="0" destOrd="0" presId="urn:microsoft.com/office/officeart/2005/8/layout/orgChart1"/>
    <dgm:cxn modelId="{7BFE5EC0-F122-4623-8ABB-D2D5BCF3C0DC}" srcId="{96206B77-CD55-42E5-BF09-B1A8D34756A0}" destId="{FC9B0622-76CC-4ACC-BCE1-8D7AEEB5DAD9}" srcOrd="0" destOrd="0" parTransId="{CFF34CE4-78F2-42B4-B9BA-27F0898C195C}" sibTransId="{C09C1BDC-7D02-427D-A1E4-08DC97DC8265}"/>
    <dgm:cxn modelId="{044B6123-1B96-48CC-95CC-D34D18CC6F40}" srcId="{9C99CAB6-A99E-4DDF-961E-CE7E883816F7}" destId="{2E21E2FE-BB00-41D0-B896-BE648EF41EF3}" srcOrd="2" destOrd="0" parTransId="{57AE1CCF-AD86-4B4F-8CBD-638E5040B8E5}" sibTransId="{66994565-74F8-417C-95B3-B1BD1AF9753D}"/>
    <dgm:cxn modelId="{D98103D3-6CA6-4A0F-9F2F-77469DF722C7}" type="presOf" srcId="{72D10950-36B4-4938-8881-2CE1BB288A57}" destId="{28A45977-E11F-4B45-AB71-6EF129A3DA4A}" srcOrd="0" destOrd="0" presId="urn:microsoft.com/office/officeart/2005/8/layout/orgChart1"/>
    <dgm:cxn modelId="{812220A7-D4DE-47CE-9ACE-52E2D7601CB3}" srcId="{59EBFDC0-A62A-4659-9CA0-6D7CD0A7E10D}" destId="{A90BF327-B93D-42F7-B11B-354FBD70CF3D}" srcOrd="1" destOrd="0" parTransId="{2A284F17-9E8F-4A1E-8E07-E27DD184855D}" sibTransId="{F74427FD-DB05-4406-AA05-5DB2A6BEC18A}"/>
    <dgm:cxn modelId="{EA881531-FE92-4C82-86C1-D3C81C8A1911}" type="presOf" srcId="{7736E8D8-3DB6-4942-852A-31DDEC815ECD}" destId="{744635C1-D42B-43FC-9BFF-91B1A27F9E83}" srcOrd="0" destOrd="0" presId="urn:microsoft.com/office/officeart/2005/8/layout/orgChart1"/>
    <dgm:cxn modelId="{0953ED46-B0A6-4BC8-A879-C6978FB2C069}" srcId="{59EBFDC0-A62A-4659-9CA0-6D7CD0A7E10D}" destId="{A0D2A6E0-A6F9-40C3-A45C-280E686791CE}" srcOrd="0" destOrd="0" parTransId="{DAC026F1-DDD4-465E-A664-A223DB53E520}" sibTransId="{198CD034-1430-430C-AEBC-54845A819CE6}"/>
    <dgm:cxn modelId="{11A46AB8-8387-484F-A6F6-BB11BAF7C904}" srcId="{9C99CAB6-A99E-4DDF-961E-CE7E883816F7}" destId="{4A03F456-CB8C-4831-8FAE-ED18FC0AD565}" srcOrd="1" destOrd="0" parTransId="{83B53692-DD6F-4163-B8BF-7968E39BB052}" sibTransId="{2354588F-373D-4221-B9F3-CE129315BC34}"/>
    <dgm:cxn modelId="{6489CDD5-C40C-4EA8-84DE-770942E12687}" type="presOf" srcId="{69CA2A98-9113-4B5A-AA0B-8EB790CA552D}" destId="{E5425617-89F3-4D4F-891D-EF6DCF86395F}" srcOrd="0" destOrd="0" presId="urn:microsoft.com/office/officeart/2005/8/layout/orgChart1"/>
    <dgm:cxn modelId="{D1509F2A-EE47-4691-85CA-2B2889B5CC37}" type="presOf" srcId="{4999BE7D-FD31-4BC8-A9CF-8F35CD831666}" destId="{B71A7107-C34A-425B-89E4-FD1A5F82A47F}" srcOrd="0" destOrd="0" presId="urn:microsoft.com/office/officeart/2005/8/layout/orgChart1"/>
    <dgm:cxn modelId="{BB56FFDE-42AA-42B8-8E36-55BD7F0F87FF}" type="presOf" srcId="{D254DD64-2254-407C-B98E-598EF4CEBCAB}" destId="{788A15A3-6FF8-4453-B81C-C59B4122110C}" srcOrd="0" destOrd="0" presId="urn:microsoft.com/office/officeart/2005/8/layout/orgChart1"/>
    <dgm:cxn modelId="{6C7C8352-A733-45EF-8206-F966AEC2C8D4}" type="presOf" srcId="{2E4F01D9-E3DB-40C6-8001-D6034A92BFB3}" destId="{702BD90F-498B-4153-9079-A2416C2E72F8}" srcOrd="0" destOrd="0" presId="urn:microsoft.com/office/officeart/2005/8/layout/orgChart1"/>
    <dgm:cxn modelId="{7B31F868-F3A5-4DE7-BB04-494248C0CA77}" type="presOf" srcId="{75A97B06-50B4-44F2-BD79-B1CFC785E633}" destId="{0EE1F2BA-13DA-4D6F-BE99-F704A03865B5}" srcOrd="0" destOrd="0" presId="urn:microsoft.com/office/officeart/2005/8/layout/orgChart1"/>
    <dgm:cxn modelId="{5F15F3AD-401B-4E49-A87F-C42EEA53B4E1}" srcId="{72D10950-36B4-4938-8881-2CE1BB288A57}" destId="{69CA2A98-9113-4B5A-AA0B-8EB790CA552D}" srcOrd="0" destOrd="0" parTransId="{D5BD8988-1345-4B6B-9144-4A1360DD1AA6}" sibTransId="{088080C1-A24C-4644-A606-7D699D11FA2B}"/>
    <dgm:cxn modelId="{9EBF8324-A1C2-4559-B85E-24CC6C5D97A3}" type="presOf" srcId="{59EBFDC0-A62A-4659-9CA0-6D7CD0A7E10D}" destId="{D0E2BA0A-C06F-4756-ADA4-AABAEAF5F342}" srcOrd="1" destOrd="0" presId="urn:microsoft.com/office/officeart/2005/8/layout/orgChart1"/>
    <dgm:cxn modelId="{74C4F239-D830-40F2-897C-07E824314506}" type="presOf" srcId="{776C5AFB-B808-4FE3-8CCD-D2721781D501}" destId="{0EE971B5-8B23-4346-B7D3-C6F8E6EA05FD}" srcOrd="1" destOrd="0" presId="urn:microsoft.com/office/officeart/2005/8/layout/orgChart1"/>
    <dgm:cxn modelId="{2F598F7B-02D4-4CF6-9FA3-DC52C38D937B}" type="presOf" srcId="{63664AE5-D424-46D0-8FE6-2BEAFFA68A08}" destId="{912B416C-1A40-4AAF-8E14-3FC4D62D4D45}" srcOrd="1" destOrd="0" presId="urn:microsoft.com/office/officeart/2005/8/layout/orgChart1"/>
    <dgm:cxn modelId="{D1456D08-4629-4AF6-BE12-C773FA92AD18}" type="presOf" srcId="{96206B77-CD55-42E5-BF09-B1A8D34756A0}" destId="{A0BB9084-0FA2-41FF-A38D-FBADBC3B672B}" srcOrd="0" destOrd="0" presId="urn:microsoft.com/office/officeart/2005/8/layout/orgChart1"/>
    <dgm:cxn modelId="{CF266C2A-CC33-4C2C-9435-6EB2026121B8}" type="presOf" srcId="{CFF34CE4-78F2-42B4-B9BA-27F0898C195C}" destId="{F7D5ED1A-2701-4B03-87FA-575237416E35}" srcOrd="0" destOrd="0" presId="urn:microsoft.com/office/officeart/2005/8/layout/orgChart1"/>
    <dgm:cxn modelId="{B219F68A-3D3B-42D7-A5C4-3572D1FFAFC5}" type="presOf" srcId="{9ABA66FD-6A63-4370-9890-9A8B32D30847}" destId="{A257E35A-763F-4351-BC25-A22088384FED}" srcOrd="0" destOrd="0" presId="urn:microsoft.com/office/officeart/2005/8/layout/orgChart1"/>
    <dgm:cxn modelId="{16C9C284-D22D-4D00-9504-7E23A0E8DF48}" type="presOf" srcId="{DAC026F1-DDD4-465E-A664-A223DB53E520}" destId="{6E745B99-817B-4E84-8349-114A8154D986}" srcOrd="0" destOrd="0" presId="urn:microsoft.com/office/officeart/2005/8/layout/orgChart1"/>
    <dgm:cxn modelId="{2310CAF7-3D08-4495-BBEC-741144F5CD63}" type="presOf" srcId="{13617A6C-071B-4E6D-B0CA-6B25C46633CF}" destId="{01F321E7-27BB-4B14-99F1-6C7F6E3E1FDE}" srcOrd="0" destOrd="0" presId="urn:microsoft.com/office/officeart/2005/8/layout/orgChart1"/>
    <dgm:cxn modelId="{CB1780CF-2709-4DB3-AF72-D3523A931C74}" type="presOf" srcId="{57AE1CCF-AD86-4B4F-8CBD-638E5040B8E5}" destId="{57B2D762-E993-4E79-834C-251B83F81016}" srcOrd="0" destOrd="0" presId="urn:microsoft.com/office/officeart/2005/8/layout/orgChart1"/>
    <dgm:cxn modelId="{0CFCD267-7514-428D-8F70-1396D6BB4BC5}" srcId="{91B3987D-36CB-4D60-8026-A54CC06394C1}" destId="{1DF88823-7876-4A73-8120-9C938AF5B961}" srcOrd="0" destOrd="0" parTransId="{D674B3DE-AB28-453E-A094-89405C4B4550}" sibTransId="{240D6909-C99C-4877-B031-5EEE27219D60}"/>
    <dgm:cxn modelId="{ADC13088-4AAD-44F0-8E4A-0845963B4DC0}" type="presOf" srcId="{6B10EFD0-FCA7-45F4-889F-DAF1CFDBECC6}" destId="{34EAE0F8-B304-4F97-AD63-23F86B8654F9}" srcOrd="0" destOrd="0" presId="urn:microsoft.com/office/officeart/2005/8/layout/orgChart1"/>
    <dgm:cxn modelId="{EF240A41-B5E7-4BB4-BCC3-582FB2717CE0}" type="presOf" srcId="{80780FE3-11F9-4C86-BE53-1A0DFDC730BD}" destId="{7BD6B786-AEDD-43B0-BE2A-9474BCDDD6C4}" srcOrd="0" destOrd="0" presId="urn:microsoft.com/office/officeart/2005/8/layout/orgChart1"/>
    <dgm:cxn modelId="{660A6A65-0AED-406F-8A28-10BB3D401911}" srcId="{2E21E2FE-BB00-41D0-B896-BE648EF41EF3}" destId="{CEC51095-D556-47EC-A9EB-BAB231D765DF}" srcOrd="2" destOrd="0" parTransId="{BEBDE690-EB42-443F-BB08-06450724162A}" sibTransId="{ACBABBF4-EACA-418F-A29C-4B198EA46DCF}"/>
    <dgm:cxn modelId="{6010C742-1E9C-409F-A000-9256CC5BC8A7}" type="presOf" srcId="{180695D7-0773-48F9-96DD-5CA5CB623221}" destId="{308C4F48-6E4C-4B5C-AE43-4DBD18620457}" srcOrd="0" destOrd="0" presId="urn:microsoft.com/office/officeart/2005/8/layout/orgChart1"/>
    <dgm:cxn modelId="{E7623F41-6328-46A3-87DE-B2075FF5BBBC}" srcId="{9C99CAB6-A99E-4DDF-961E-CE7E883816F7}" destId="{59EBFDC0-A62A-4659-9CA0-6D7CD0A7E10D}" srcOrd="0" destOrd="0" parTransId="{9DC0C01F-D9ED-4EDD-970E-A4C81107C0E4}" sibTransId="{08B32A37-18BE-4781-B157-8D76F95C10AA}"/>
    <dgm:cxn modelId="{410662BC-488C-4C39-B7FA-81B4F48F2CE2}" type="presOf" srcId="{96206B77-CD55-42E5-BF09-B1A8D34756A0}" destId="{C071AD34-7DD6-4C86-8478-DB969248E1A5}" srcOrd="1" destOrd="0" presId="urn:microsoft.com/office/officeart/2005/8/layout/orgChart1"/>
    <dgm:cxn modelId="{8ABE49CC-7B91-4E2E-B596-1FF140CFF63A}" type="presOf" srcId="{63664AE5-D424-46D0-8FE6-2BEAFFA68A08}" destId="{989B3AE6-B137-47CC-B6FC-F773188662F4}" srcOrd="0" destOrd="0" presId="urn:microsoft.com/office/officeart/2005/8/layout/orgChart1"/>
    <dgm:cxn modelId="{CAF555B6-BDEE-456F-8202-8746EBC02E1E}" type="presOf" srcId="{75A97B06-50B4-44F2-BD79-B1CFC785E633}" destId="{43081BCC-E53E-42A8-A47C-676484DE2354}" srcOrd="1" destOrd="0" presId="urn:microsoft.com/office/officeart/2005/8/layout/orgChart1"/>
    <dgm:cxn modelId="{8BA23906-ED60-4E06-BAE0-185E983634E2}" type="presOf" srcId="{BEBDE690-EB42-443F-BB08-06450724162A}" destId="{C99C0F6A-1B9C-4169-AE5C-A84153BCA3CE}" srcOrd="0" destOrd="0" presId="urn:microsoft.com/office/officeart/2005/8/layout/orgChart1"/>
    <dgm:cxn modelId="{35BB1702-07D3-41FB-899D-4F3BBFF57B30}" type="presOf" srcId="{72D10950-36B4-4938-8881-2CE1BB288A57}" destId="{B039BA4B-93CF-45C4-B9EA-C0A212CCCFE8}" srcOrd="1" destOrd="0" presId="urn:microsoft.com/office/officeart/2005/8/layout/orgChart1"/>
    <dgm:cxn modelId="{D40EBAF2-74A5-46D8-B8CD-DC69DF1B9CED}" type="presOf" srcId="{D8AF4F97-5DD6-44A8-B776-AD76BBBD51A2}" destId="{74B0D7BA-89F2-4CEA-BFC6-6463D06D20FE}" srcOrd="0" destOrd="0" presId="urn:microsoft.com/office/officeart/2005/8/layout/orgChart1"/>
    <dgm:cxn modelId="{FD4C978D-0A3E-4074-8578-42568F52DEEB}" type="presOf" srcId="{CDDB074D-F261-4F89-BFC8-473E5B2A0C22}" destId="{0474136E-F54D-4028-8222-52ED9F4C0955}" srcOrd="1" destOrd="0" presId="urn:microsoft.com/office/officeart/2005/8/layout/orgChart1"/>
    <dgm:cxn modelId="{2759D8B7-67AE-4407-8BDB-FE03376D32B1}" srcId="{9C99CAB6-A99E-4DDF-961E-CE7E883816F7}" destId="{96206B77-CD55-42E5-BF09-B1A8D34756A0}" srcOrd="5" destOrd="0" parTransId="{180695D7-0773-48F9-96DD-5CA5CB623221}" sibTransId="{4135B5B2-A976-439A-B28F-8E42E124910D}"/>
    <dgm:cxn modelId="{22BAB1DE-DDE9-43F1-805C-02E6AD3903C8}" type="presOf" srcId="{C0D88CBA-5FAA-4005-95EB-2672EB960385}" destId="{B222C7EF-A0BE-418E-BF6B-A0BBADEE81E8}" srcOrd="0" destOrd="0" presId="urn:microsoft.com/office/officeart/2005/8/layout/orgChart1"/>
    <dgm:cxn modelId="{9B4D26C5-FDC2-4075-937A-F23AD132AEE5}" type="presOf" srcId="{91B3987D-36CB-4D60-8026-A54CC06394C1}" destId="{33B99BAF-9457-4BCA-95E0-14272DD63EF2}" srcOrd="0" destOrd="0" presId="urn:microsoft.com/office/officeart/2005/8/layout/orgChart1"/>
    <dgm:cxn modelId="{E5E40218-EAE7-487C-9D5E-94D624F3D7D2}" type="presOf" srcId="{0EBE283F-FDF5-4B35-9BFF-6653E61150B4}" destId="{7BDA9FA6-9589-4F21-83DE-75263BF0F39B}" srcOrd="0" destOrd="0" presId="urn:microsoft.com/office/officeart/2005/8/layout/orgChart1"/>
    <dgm:cxn modelId="{30447292-3393-41E7-A7EF-DE4AB94BD356}" type="presParOf" srcId="{74B0D7BA-89F2-4CEA-BFC6-6463D06D20FE}" destId="{D5AAE7F5-A666-47AE-BE2E-F439A872B35A}" srcOrd="0" destOrd="0" presId="urn:microsoft.com/office/officeart/2005/8/layout/orgChart1"/>
    <dgm:cxn modelId="{DBF0886B-2585-44D0-BD0A-99949E096F35}" type="presParOf" srcId="{D5AAE7F5-A666-47AE-BE2E-F439A872B35A}" destId="{7E6D8F6E-44AF-4DC4-AB6F-1379070B75FD}" srcOrd="0" destOrd="0" presId="urn:microsoft.com/office/officeart/2005/8/layout/orgChart1"/>
    <dgm:cxn modelId="{BA3E608F-0A30-4431-9C4C-48E020255BEB}" type="presParOf" srcId="{7E6D8F6E-44AF-4DC4-AB6F-1379070B75FD}" destId="{8809A214-9B16-4EFB-8F6C-D7C9E5E02705}" srcOrd="0" destOrd="0" presId="urn:microsoft.com/office/officeart/2005/8/layout/orgChart1"/>
    <dgm:cxn modelId="{9F9C912E-7E2B-4B3C-B838-36E4A2B8A84F}" type="presParOf" srcId="{7E6D8F6E-44AF-4DC4-AB6F-1379070B75FD}" destId="{E49133C3-63E0-46E1-86C3-AFC3BF0D058E}" srcOrd="1" destOrd="0" presId="urn:microsoft.com/office/officeart/2005/8/layout/orgChart1"/>
    <dgm:cxn modelId="{81BB4C85-3041-44B2-9F6F-48AA650E202A}" type="presParOf" srcId="{D5AAE7F5-A666-47AE-BE2E-F439A872B35A}" destId="{94246516-C807-4478-916B-8CA99826B8D0}" srcOrd="1" destOrd="0" presId="urn:microsoft.com/office/officeart/2005/8/layout/orgChart1"/>
    <dgm:cxn modelId="{20534658-4AD9-49E7-9F35-890AA5C4A527}" type="presParOf" srcId="{94246516-C807-4478-916B-8CA99826B8D0}" destId="{93A8B475-4B50-4E19-A8E9-EC0DA858D9F3}" srcOrd="0" destOrd="0" presId="urn:microsoft.com/office/officeart/2005/8/layout/orgChart1"/>
    <dgm:cxn modelId="{B9E009EA-B5EE-4647-BEBF-5EB739B08CC9}" type="presParOf" srcId="{94246516-C807-4478-916B-8CA99826B8D0}" destId="{4948DB35-6B3C-4B43-87A0-30B932879AE2}" srcOrd="1" destOrd="0" presId="urn:microsoft.com/office/officeart/2005/8/layout/orgChart1"/>
    <dgm:cxn modelId="{02E27989-98AF-4C25-98CE-DA6452C411A7}" type="presParOf" srcId="{4948DB35-6B3C-4B43-87A0-30B932879AE2}" destId="{A5783037-7087-4A2B-BC06-CC249FDC4508}" srcOrd="0" destOrd="0" presId="urn:microsoft.com/office/officeart/2005/8/layout/orgChart1"/>
    <dgm:cxn modelId="{79668021-0BE4-4142-9751-1B6D6EB066A6}" type="presParOf" srcId="{A5783037-7087-4A2B-BC06-CC249FDC4508}" destId="{A701C9E4-EE75-4F45-916D-C6C090779C25}" srcOrd="0" destOrd="0" presId="urn:microsoft.com/office/officeart/2005/8/layout/orgChart1"/>
    <dgm:cxn modelId="{018ACAAD-C59A-4816-8770-3D74299E7691}" type="presParOf" srcId="{A5783037-7087-4A2B-BC06-CC249FDC4508}" destId="{D0E2BA0A-C06F-4756-ADA4-AABAEAF5F342}" srcOrd="1" destOrd="0" presId="urn:microsoft.com/office/officeart/2005/8/layout/orgChart1"/>
    <dgm:cxn modelId="{24931E3A-9BA5-40B5-83DB-1CC94307674F}" type="presParOf" srcId="{4948DB35-6B3C-4B43-87A0-30B932879AE2}" destId="{690D7A03-366D-4297-ABA7-800CBF263984}" srcOrd="1" destOrd="0" presId="urn:microsoft.com/office/officeart/2005/8/layout/orgChart1"/>
    <dgm:cxn modelId="{3266051B-0B3B-43C6-9907-2583495AA7E9}" type="presParOf" srcId="{690D7A03-366D-4297-ABA7-800CBF263984}" destId="{6E745B99-817B-4E84-8349-114A8154D986}" srcOrd="0" destOrd="0" presId="urn:microsoft.com/office/officeart/2005/8/layout/orgChart1"/>
    <dgm:cxn modelId="{B3669476-214F-4181-A324-9BE92E39F3E3}" type="presParOf" srcId="{690D7A03-366D-4297-ABA7-800CBF263984}" destId="{9273E51E-52CF-411A-8063-B6A68E2D2EC8}" srcOrd="1" destOrd="0" presId="urn:microsoft.com/office/officeart/2005/8/layout/orgChart1"/>
    <dgm:cxn modelId="{7A407380-5366-4E2A-99C6-2C947A00504F}" type="presParOf" srcId="{9273E51E-52CF-411A-8063-B6A68E2D2EC8}" destId="{51F58030-F011-42E6-BC10-69A8C40BC867}" srcOrd="0" destOrd="0" presId="urn:microsoft.com/office/officeart/2005/8/layout/orgChart1"/>
    <dgm:cxn modelId="{BD618485-0A1A-410F-858F-1939C709619B}" type="presParOf" srcId="{51F58030-F011-42E6-BC10-69A8C40BC867}" destId="{9CB634F4-1D43-47BC-B26C-34433092C122}" srcOrd="0" destOrd="0" presId="urn:microsoft.com/office/officeart/2005/8/layout/orgChart1"/>
    <dgm:cxn modelId="{5C249F5A-49C8-4FF7-81C2-F40F3FD8E278}" type="presParOf" srcId="{51F58030-F011-42E6-BC10-69A8C40BC867}" destId="{6658D807-261B-4141-9D2C-E737A966E069}" srcOrd="1" destOrd="0" presId="urn:microsoft.com/office/officeart/2005/8/layout/orgChart1"/>
    <dgm:cxn modelId="{824B77C2-4689-4511-B292-0D57CD2E7ADD}" type="presParOf" srcId="{9273E51E-52CF-411A-8063-B6A68E2D2EC8}" destId="{DD43D06F-AA3C-4A60-92CA-BCCB015F262A}" srcOrd="1" destOrd="0" presId="urn:microsoft.com/office/officeart/2005/8/layout/orgChart1"/>
    <dgm:cxn modelId="{1A2E530F-A8DD-4D82-BFBB-427D6F724B1D}" type="presParOf" srcId="{9273E51E-52CF-411A-8063-B6A68E2D2EC8}" destId="{4B73EA1C-3BFA-4F48-84B2-F26801250029}" srcOrd="2" destOrd="0" presId="urn:microsoft.com/office/officeart/2005/8/layout/orgChart1"/>
    <dgm:cxn modelId="{97EE1334-BF45-48CE-9CAE-59F8D62A7D9B}" type="presParOf" srcId="{690D7A03-366D-4297-ABA7-800CBF263984}" destId="{045E7C05-E809-40F6-9C2A-BD8C7FC105BA}" srcOrd="2" destOrd="0" presId="urn:microsoft.com/office/officeart/2005/8/layout/orgChart1"/>
    <dgm:cxn modelId="{6F630687-2BB7-42CF-9423-DBC091F0456D}" type="presParOf" srcId="{690D7A03-366D-4297-ABA7-800CBF263984}" destId="{BB80C121-5678-4F1D-86FC-4EC9E277B119}" srcOrd="3" destOrd="0" presId="urn:microsoft.com/office/officeart/2005/8/layout/orgChart1"/>
    <dgm:cxn modelId="{857A1D26-D78E-4E31-967D-E9D7A00A255A}" type="presParOf" srcId="{BB80C121-5678-4F1D-86FC-4EC9E277B119}" destId="{FDB70B2D-F086-4CD9-ADC3-C86EB5675E28}" srcOrd="0" destOrd="0" presId="urn:microsoft.com/office/officeart/2005/8/layout/orgChart1"/>
    <dgm:cxn modelId="{BFFC3B5A-D04C-44C4-A537-55202004F98A}" type="presParOf" srcId="{FDB70B2D-F086-4CD9-ADC3-C86EB5675E28}" destId="{09889213-7D74-4E48-B866-7ACEFAFAA712}" srcOrd="0" destOrd="0" presId="urn:microsoft.com/office/officeart/2005/8/layout/orgChart1"/>
    <dgm:cxn modelId="{91EFC2F8-1F67-4899-8A98-1AF43926E6B4}" type="presParOf" srcId="{FDB70B2D-F086-4CD9-ADC3-C86EB5675E28}" destId="{DD2D0259-D331-4269-9512-085E686005B6}" srcOrd="1" destOrd="0" presId="urn:microsoft.com/office/officeart/2005/8/layout/orgChart1"/>
    <dgm:cxn modelId="{A54DE7E7-CAE5-4891-8380-44426C513448}" type="presParOf" srcId="{BB80C121-5678-4F1D-86FC-4EC9E277B119}" destId="{DD0B2EAD-0386-4D19-BD91-DF43A48A53D1}" srcOrd="1" destOrd="0" presId="urn:microsoft.com/office/officeart/2005/8/layout/orgChart1"/>
    <dgm:cxn modelId="{DE4CAC5F-F8CD-4B2E-9BEB-8BDB8FA3D126}" type="presParOf" srcId="{BB80C121-5678-4F1D-86FC-4EC9E277B119}" destId="{25A5A6CB-3E56-482B-B55A-D85FE31BA63F}" srcOrd="2" destOrd="0" presId="urn:microsoft.com/office/officeart/2005/8/layout/orgChart1"/>
    <dgm:cxn modelId="{0608EC7A-EC72-4FBB-97C9-2454D8A6494B}" type="presParOf" srcId="{690D7A03-366D-4297-ABA7-800CBF263984}" destId="{8E372521-EFFB-42E4-97BC-4F7BE7394453}" srcOrd="4" destOrd="0" presId="urn:microsoft.com/office/officeart/2005/8/layout/orgChart1"/>
    <dgm:cxn modelId="{E63E1CC0-4282-4AFF-B798-6EB880016C62}" type="presParOf" srcId="{690D7A03-366D-4297-ABA7-800CBF263984}" destId="{E5C9400A-E463-437E-A2F0-DB1DC74103CA}" srcOrd="5" destOrd="0" presId="urn:microsoft.com/office/officeart/2005/8/layout/orgChart1"/>
    <dgm:cxn modelId="{BC232C15-3AB2-43E4-8849-B318FD424E59}" type="presParOf" srcId="{E5C9400A-E463-437E-A2F0-DB1DC74103CA}" destId="{1A392789-86F5-4C5E-9A11-805CB5D53FEE}" srcOrd="0" destOrd="0" presId="urn:microsoft.com/office/officeart/2005/8/layout/orgChart1"/>
    <dgm:cxn modelId="{FE7CCE48-C94F-4BD6-8EF4-3ADA8ECC1D89}" type="presParOf" srcId="{1A392789-86F5-4C5E-9A11-805CB5D53FEE}" destId="{702BD90F-498B-4153-9079-A2416C2E72F8}" srcOrd="0" destOrd="0" presId="urn:microsoft.com/office/officeart/2005/8/layout/orgChart1"/>
    <dgm:cxn modelId="{F2B68FD7-E983-4702-ABB7-6EB574E7A464}" type="presParOf" srcId="{1A392789-86F5-4C5E-9A11-805CB5D53FEE}" destId="{9F01B212-2CBB-4E33-9D9D-983925E4E286}" srcOrd="1" destOrd="0" presId="urn:microsoft.com/office/officeart/2005/8/layout/orgChart1"/>
    <dgm:cxn modelId="{C8EAF66B-B885-41B3-B731-9C482E197B12}" type="presParOf" srcId="{E5C9400A-E463-437E-A2F0-DB1DC74103CA}" destId="{C5C84980-52B4-4AB8-AB8B-83CF68E4CCEB}" srcOrd="1" destOrd="0" presId="urn:microsoft.com/office/officeart/2005/8/layout/orgChart1"/>
    <dgm:cxn modelId="{2FB31273-61D3-49BE-B237-AA43609DF7E2}" type="presParOf" srcId="{E5C9400A-E463-437E-A2F0-DB1DC74103CA}" destId="{8975D1A3-378E-496C-8206-BB2C8DE2E226}" srcOrd="2" destOrd="0" presId="urn:microsoft.com/office/officeart/2005/8/layout/orgChart1"/>
    <dgm:cxn modelId="{55CA95C0-557E-4B7D-A6C6-0A0E03C72F24}" type="presParOf" srcId="{4948DB35-6B3C-4B43-87A0-30B932879AE2}" destId="{76DDBD38-D992-47B7-884B-1FE8044CFA14}" srcOrd="2" destOrd="0" presId="urn:microsoft.com/office/officeart/2005/8/layout/orgChart1"/>
    <dgm:cxn modelId="{807F19FC-AC17-4B5F-90B2-0674A9980723}" type="presParOf" srcId="{94246516-C807-4478-916B-8CA99826B8D0}" destId="{6EA6D98A-9177-42BD-939F-13BFB48920E8}" srcOrd="2" destOrd="0" presId="urn:microsoft.com/office/officeart/2005/8/layout/orgChart1"/>
    <dgm:cxn modelId="{51EC5C42-0DF8-4E92-8596-7B0A11711EC6}" type="presParOf" srcId="{94246516-C807-4478-916B-8CA99826B8D0}" destId="{9D551F12-4091-4A9E-A11D-52D261BE268E}" srcOrd="3" destOrd="0" presId="urn:microsoft.com/office/officeart/2005/8/layout/orgChart1"/>
    <dgm:cxn modelId="{D89B1483-2821-4539-9816-3A9BEE22E807}" type="presParOf" srcId="{9D551F12-4091-4A9E-A11D-52D261BE268E}" destId="{99E933C9-7DEC-4689-B167-708C45ACED33}" srcOrd="0" destOrd="0" presId="urn:microsoft.com/office/officeart/2005/8/layout/orgChart1"/>
    <dgm:cxn modelId="{B18A11D5-0542-4A99-A768-2F26C4563775}" type="presParOf" srcId="{99E933C9-7DEC-4689-B167-708C45ACED33}" destId="{51507FBD-C86D-4FE3-B7CA-966E8030C0A9}" srcOrd="0" destOrd="0" presId="urn:microsoft.com/office/officeart/2005/8/layout/orgChart1"/>
    <dgm:cxn modelId="{FEAE7003-23ED-4164-99A3-04EE816E5EBB}" type="presParOf" srcId="{99E933C9-7DEC-4689-B167-708C45ACED33}" destId="{76F23964-36F8-460F-96EE-6DEB2B2B101D}" srcOrd="1" destOrd="0" presId="urn:microsoft.com/office/officeart/2005/8/layout/orgChart1"/>
    <dgm:cxn modelId="{68701967-5708-4AF6-B676-AB01D7B8F281}" type="presParOf" srcId="{9D551F12-4091-4A9E-A11D-52D261BE268E}" destId="{379BDC94-1A16-43EA-B0FB-F9292574EF39}" srcOrd="1" destOrd="0" presId="urn:microsoft.com/office/officeart/2005/8/layout/orgChart1"/>
    <dgm:cxn modelId="{09C6A8F0-9B8D-41E7-B78A-3581CF1ED9C8}" type="presParOf" srcId="{379BDC94-1A16-43EA-B0FB-F9292574EF39}" destId="{2363E759-D24C-468A-B3E2-4863C8F8C243}" srcOrd="0" destOrd="0" presId="urn:microsoft.com/office/officeart/2005/8/layout/orgChart1"/>
    <dgm:cxn modelId="{E7FE1297-DA0E-48B7-89DE-8296BEEEE752}" type="presParOf" srcId="{379BDC94-1A16-43EA-B0FB-F9292574EF39}" destId="{6B599D82-8176-452E-8750-3125C7ABF632}" srcOrd="1" destOrd="0" presId="urn:microsoft.com/office/officeart/2005/8/layout/orgChart1"/>
    <dgm:cxn modelId="{7D96DE7D-F69A-40B7-BB81-299B71F4DA50}" type="presParOf" srcId="{6B599D82-8176-452E-8750-3125C7ABF632}" destId="{8E6D7528-8AB8-4E0F-9595-51FFAC53BEBC}" srcOrd="0" destOrd="0" presId="urn:microsoft.com/office/officeart/2005/8/layout/orgChart1"/>
    <dgm:cxn modelId="{72904C49-806C-4C76-B916-866DC6C4640C}" type="presParOf" srcId="{8E6D7528-8AB8-4E0F-9595-51FFAC53BEBC}" destId="{B222C7EF-A0BE-418E-BF6B-A0BBADEE81E8}" srcOrd="0" destOrd="0" presId="urn:microsoft.com/office/officeart/2005/8/layout/orgChart1"/>
    <dgm:cxn modelId="{72612DF5-C0E0-4CDB-8851-06CC4ABD973F}" type="presParOf" srcId="{8E6D7528-8AB8-4E0F-9595-51FFAC53BEBC}" destId="{493D35EE-CD7A-43EB-8265-735FE8A00F74}" srcOrd="1" destOrd="0" presId="urn:microsoft.com/office/officeart/2005/8/layout/orgChart1"/>
    <dgm:cxn modelId="{7BA4276B-5C46-4EE8-A5AC-363A538732D0}" type="presParOf" srcId="{6B599D82-8176-452E-8750-3125C7ABF632}" destId="{D80590FA-D22F-45D0-8BE6-472425464FB1}" srcOrd="1" destOrd="0" presId="urn:microsoft.com/office/officeart/2005/8/layout/orgChart1"/>
    <dgm:cxn modelId="{3FF82F15-3427-437B-8A21-BE2231F5D352}" type="presParOf" srcId="{6B599D82-8176-452E-8750-3125C7ABF632}" destId="{14A7E962-1452-45CB-914B-91E3BB195F47}" srcOrd="2" destOrd="0" presId="urn:microsoft.com/office/officeart/2005/8/layout/orgChart1"/>
    <dgm:cxn modelId="{4BBE8812-CE8B-4861-9890-5B35EA1EEE6F}" type="presParOf" srcId="{379BDC94-1A16-43EA-B0FB-F9292574EF39}" destId="{744635C1-D42B-43FC-9BFF-91B1A27F9E83}" srcOrd="2" destOrd="0" presId="urn:microsoft.com/office/officeart/2005/8/layout/orgChart1"/>
    <dgm:cxn modelId="{7C93F604-0747-4E98-993C-19C93141AEA6}" type="presParOf" srcId="{379BDC94-1A16-43EA-B0FB-F9292574EF39}" destId="{54E6416B-1387-488E-86EE-3DC4A6A40510}" srcOrd="3" destOrd="0" presId="urn:microsoft.com/office/officeart/2005/8/layout/orgChart1"/>
    <dgm:cxn modelId="{04200597-63CA-4F82-993B-22B5E081B428}" type="presParOf" srcId="{54E6416B-1387-488E-86EE-3DC4A6A40510}" destId="{F3EC9185-B7BF-4105-918A-458CAD0330B2}" srcOrd="0" destOrd="0" presId="urn:microsoft.com/office/officeart/2005/8/layout/orgChart1"/>
    <dgm:cxn modelId="{4C94B537-A530-4E2F-A63C-317FF33CE72C}" type="presParOf" srcId="{F3EC9185-B7BF-4105-918A-458CAD0330B2}" destId="{C877232A-D4A7-41FE-BAC9-44EA6B81FAA9}" srcOrd="0" destOrd="0" presId="urn:microsoft.com/office/officeart/2005/8/layout/orgChart1"/>
    <dgm:cxn modelId="{BDA82F5E-DEC5-42D9-9358-B69487BA77D9}" type="presParOf" srcId="{F3EC9185-B7BF-4105-918A-458CAD0330B2}" destId="{39E0857A-C824-4A77-A9CB-05CC333BEE8D}" srcOrd="1" destOrd="0" presId="urn:microsoft.com/office/officeart/2005/8/layout/orgChart1"/>
    <dgm:cxn modelId="{7C9601AC-8F9E-41C6-BA73-40C6C47513C0}" type="presParOf" srcId="{54E6416B-1387-488E-86EE-3DC4A6A40510}" destId="{40419BC2-E659-4B9F-9B14-2391C881CBD6}" srcOrd="1" destOrd="0" presId="urn:microsoft.com/office/officeart/2005/8/layout/orgChart1"/>
    <dgm:cxn modelId="{C9625F27-0248-4BE9-9283-53AE5710CE2F}" type="presParOf" srcId="{54E6416B-1387-488E-86EE-3DC4A6A40510}" destId="{B8B83F06-A18E-46B7-B76E-FA4CB6F7114E}" srcOrd="2" destOrd="0" presId="urn:microsoft.com/office/officeart/2005/8/layout/orgChart1"/>
    <dgm:cxn modelId="{7109447C-14BF-46A0-9BC4-AC0B9497A05C}" type="presParOf" srcId="{379BDC94-1A16-43EA-B0FB-F9292574EF39}" destId="{D0655ECE-C2F6-40C4-BDDC-9E7BA9DB5947}" srcOrd="4" destOrd="0" presId="urn:microsoft.com/office/officeart/2005/8/layout/orgChart1"/>
    <dgm:cxn modelId="{EFD35188-638D-4613-B03E-08A4C9295ADF}" type="presParOf" srcId="{379BDC94-1A16-43EA-B0FB-F9292574EF39}" destId="{778F12BB-3AB1-4121-9FAE-DF9F72DABFDC}" srcOrd="5" destOrd="0" presId="urn:microsoft.com/office/officeart/2005/8/layout/orgChart1"/>
    <dgm:cxn modelId="{136031F4-55DF-4379-B76B-7745579EC9A6}" type="presParOf" srcId="{778F12BB-3AB1-4121-9FAE-DF9F72DABFDC}" destId="{D10B34CB-8D31-40F7-AE4E-9BC70779E0A2}" srcOrd="0" destOrd="0" presId="urn:microsoft.com/office/officeart/2005/8/layout/orgChart1"/>
    <dgm:cxn modelId="{889985E3-E6A8-4219-8F10-574071EE1DD3}" type="presParOf" srcId="{D10B34CB-8D31-40F7-AE4E-9BC70779E0A2}" destId="{058AC9A7-6123-4DD7-BC52-F68C2CAFD6DB}" srcOrd="0" destOrd="0" presId="urn:microsoft.com/office/officeart/2005/8/layout/orgChart1"/>
    <dgm:cxn modelId="{A00DBF0D-8825-4350-B52A-74291549C15C}" type="presParOf" srcId="{D10B34CB-8D31-40F7-AE4E-9BC70779E0A2}" destId="{A6D55F13-9A83-48EB-8909-AB38F7E39D11}" srcOrd="1" destOrd="0" presId="urn:microsoft.com/office/officeart/2005/8/layout/orgChart1"/>
    <dgm:cxn modelId="{25C2B727-D9CE-4FE0-ADE7-EDCCE6E69A75}" type="presParOf" srcId="{778F12BB-3AB1-4121-9FAE-DF9F72DABFDC}" destId="{4858834F-0DB8-430B-BAAC-C14EE8574C45}" srcOrd="1" destOrd="0" presId="urn:microsoft.com/office/officeart/2005/8/layout/orgChart1"/>
    <dgm:cxn modelId="{0BCE5792-5119-4596-9356-F5F96145F192}" type="presParOf" srcId="{778F12BB-3AB1-4121-9FAE-DF9F72DABFDC}" destId="{603617D1-0A95-437A-80C8-3B402F44CEB3}" srcOrd="2" destOrd="0" presId="urn:microsoft.com/office/officeart/2005/8/layout/orgChart1"/>
    <dgm:cxn modelId="{DE97A434-B92E-477E-8F0F-C59F276D2297}" type="presParOf" srcId="{9D551F12-4091-4A9E-A11D-52D261BE268E}" destId="{DF8917C4-DF3E-4CF3-A43C-86AAE8825715}" srcOrd="2" destOrd="0" presId="urn:microsoft.com/office/officeart/2005/8/layout/orgChart1"/>
    <dgm:cxn modelId="{14CE949B-132F-4DF8-B249-38AA211E9740}" type="presParOf" srcId="{94246516-C807-4478-916B-8CA99826B8D0}" destId="{57B2D762-E993-4E79-834C-251B83F81016}" srcOrd="4" destOrd="0" presId="urn:microsoft.com/office/officeart/2005/8/layout/orgChart1"/>
    <dgm:cxn modelId="{B8A35B24-1AD7-4190-AEE6-C3713DA93ECD}" type="presParOf" srcId="{94246516-C807-4478-916B-8CA99826B8D0}" destId="{E861F6DF-329B-494C-92EE-DDDE71125441}" srcOrd="5" destOrd="0" presId="urn:microsoft.com/office/officeart/2005/8/layout/orgChart1"/>
    <dgm:cxn modelId="{39D40693-35DC-4196-B870-AF8C9319B720}" type="presParOf" srcId="{E861F6DF-329B-494C-92EE-DDDE71125441}" destId="{4D2282C8-EDF9-4AF1-A4DB-6DFED8EA764E}" srcOrd="0" destOrd="0" presId="urn:microsoft.com/office/officeart/2005/8/layout/orgChart1"/>
    <dgm:cxn modelId="{FB0F6F5D-4A15-4E22-A8A0-EBC594C95B58}" type="presParOf" srcId="{4D2282C8-EDF9-4AF1-A4DB-6DFED8EA764E}" destId="{32862477-3231-4C51-A1D8-585D247498D7}" srcOrd="0" destOrd="0" presId="urn:microsoft.com/office/officeart/2005/8/layout/orgChart1"/>
    <dgm:cxn modelId="{8735548D-0484-4DE4-9603-1DC044889E84}" type="presParOf" srcId="{4D2282C8-EDF9-4AF1-A4DB-6DFED8EA764E}" destId="{80642D94-BC3E-400E-80F9-65FBE4449096}" srcOrd="1" destOrd="0" presId="urn:microsoft.com/office/officeart/2005/8/layout/orgChart1"/>
    <dgm:cxn modelId="{7CDEF754-6083-442E-B869-976DF9C9FF73}" type="presParOf" srcId="{E861F6DF-329B-494C-92EE-DDDE71125441}" destId="{1871700F-4388-4925-9C01-D10E5359B852}" srcOrd="1" destOrd="0" presId="urn:microsoft.com/office/officeart/2005/8/layout/orgChart1"/>
    <dgm:cxn modelId="{CE8153B3-A933-40E4-ACFC-8C052E93484A}" type="presParOf" srcId="{1871700F-4388-4925-9C01-D10E5359B852}" destId="{01F321E7-27BB-4B14-99F1-6C7F6E3E1FDE}" srcOrd="0" destOrd="0" presId="urn:microsoft.com/office/officeart/2005/8/layout/orgChart1"/>
    <dgm:cxn modelId="{081661B1-074C-456C-AAB8-FD8D48536B0E}" type="presParOf" srcId="{1871700F-4388-4925-9C01-D10E5359B852}" destId="{15A62C77-6DE3-4FC6-8B36-4486053DE585}" srcOrd="1" destOrd="0" presId="urn:microsoft.com/office/officeart/2005/8/layout/orgChart1"/>
    <dgm:cxn modelId="{A9A736BB-05D1-42B0-87CC-F11881BCCB4F}" type="presParOf" srcId="{15A62C77-6DE3-4FC6-8B36-4486053DE585}" destId="{51B307D5-F172-45C7-8BC2-9C39151702D8}" srcOrd="0" destOrd="0" presId="urn:microsoft.com/office/officeart/2005/8/layout/orgChart1"/>
    <dgm:cxn modelId="{8133FBA1-96EE-4468-BD27-AAEF6CDB05AD}" type="presParOf" srcId="{51B307D5-F172-45C7-8BC2-9C39151702D8}" destId="{935A0C67-D08F-421A-ADFD-4640E24EE48A}" srcOrd="0" destOrd="0" presId="urn:microsoft.com/office/officeart/2005/8/layout/orgChart1"/>
    <dgm:cxn modelId="{95A14EFE-8D24-4689-8BBF-4C39CF7A06A6}" type="presParOf" srcId="{51B307D5-F172-45C7-8BC2-9C39151702D8}" destId="{52FCE747-48BA-46C6-89A3-4075BAFBF959}" srcOrd="1" destOrd="0" presId="urn:microsoft.com/office/officeart/2005/8/layout/orgChart1"/>
    <dgm:cxn modelId="{D38FA2DB-B3B6-4B19-BEAD-FA46170ABAE9}" type="presParOf" srcId="{15A62C77-6DE3-4FC6-8B36-4486053DE585}" destId="{9A5AF76F-38EE-4413-96AB-46103BE791A0}" srcOrd="1" destOrd="0" presId="urn:microsoft.com/office/officeart/2005/8/layout/orgChart1"/>
    <dgm:cxn modelId="{AF362F5D-4C19-4514-8EDE-B5EFE02F3C42}" type="presParOf" srcId="{15A62C77-6DE3-4FC6-8B36-4486053DE585}" destId="{131FA10E-C4E4-4B91-AF6C-AEE783BAFF8A}" srcOrd="2" destOrd="0" presId="urn:microsoft.com/office/officeart/2005/8/layout/orgChart1"/>
    <dgm:cxn modelId="{126C80DE-658C-4A43-9711-D9A6C5744C2C}" type="presParOf" srcId="{1871700F-4388-4925-9C01-D10E5359B852}" destId="{06017DC7-3B16-41F5-A103-ED3F31412A76}" srcOrd="2" destOrd="0" presId="urn:microsoft.com/office/officeart/2005/8/layout/orgChart1"/>
    <dgm:cxn modelId="{B37DEB29-93E6-4883-B478-96CF006687DA}" type="presParOf" srcId="{1871700F-4388-4925-9C01-D10E5359B852}" destId="{5FACF808-A443-4316-ADE2-06B594FE277A}" srcOrd="3" destOrd="0" presId="urn:microsoft.com/office/officeart/2005/8/layout/orgChart1"/>
    <dgm:cxn modelId="{9D515C08-8484-4A76-8606-2EDC595CCF12}" type="presParOf" srcId="{5FACF808-A443-4316-ADE2-06B594FE277A}" destId="{87282A38-4C08-4A44-AA81-55E60E0FE93D}" srcOrd="0" destOrd="0" presId="urn:microsoft.com/office/officeart/2005/8/layout/orgChart1"/>
    <dgm:cxn modelId="{E050014B-9E05-4CAC-9508-B7DE116D6609}" type="presParOf" srcId="{87282A38-4C08-4A44-AA81-55E60E0FE93D}" destId="{F71A7232-E2EF-41AA-9298-BE7A2DFC110F}" srcOrd="0" destOrd="0" presId="urn:microsoft.com/office/officeart/2005/8/layout/orgChart1"/>
    <dgm:cxn modelId="{8D369B6D-C0B6-4F38-87CC-D1F619990611}" type="presParOf" srcId="{87282A38-4C08-4A44-AA81-55E60E0FE93D}" destId="{088108D8-FB71-4020-81BA-A130B489101B}" srcOrd="1" destOrd="0" presId="urn:microsoft.com/office/officeart/2005/8/layout/orgChart1"/>
    <dgm:cxn modelId="{E65978BA-CF23-4C5B-9A5C-C4D3719F5A67}" type="presParOf" srcId="{5FACF808-A443-4316-ADE2-06B594FE277A}" destId="{DB89DF54-1B8B-454E-9D84-48EEE1626448}" srcOrd="1" destOrd="0" presId="urn:microsoft.com/office/officeart/2005/8/layout/orgChart1"/>
    <dgm:cxn modelId="{685103CD-EAF1-4671-B0B4-51F40016F1C3}" type="presParOf" srcId="{5FACF808-A443-4316-ADE2-06B594FE277A}" destId="{FD668E6E-6287-4540-8A51-11819D621C57}" srcOrd="2" destOrd="0" presId="urn:microsoft.com/office/officeart/2005/8/layout/orgChart1"/>
    <dgm:cxn modelId="{1AF838E5-6655-40A4-A2F1-99AF9BC9FB44}" type="presParOf" srcId="{1871700F-4388-4925-9C01-D10E5359B852}" destId="{C99C0F6A-1B9C-4169-AE5C-A84153BCA3CE}" srcOrd="4" destOrd="0" presId="urn:microsoft.com/office/officeart/2005/8/layout/orgChart1"/>
    <dgm:cxn modelId="{879C753C-A3F9-4D00-AD25-2AEB8679CFF8}" type="presParOf" srcId="{1871700F-4388-4925-9C01-D10E5359B852}" destId="{4A7A42A4-8DCC-4926-B07B-58DC8226AAA1}" srcOrd="5" destOrd="0" presId="urn:microsoft.com/office/officeart/2005/8/layout/orgChart1"/>
    <dgm:cxn modelId="{CF3DD347-5C01-440F-BAEB-DB2D00914187}" type="presParOf" srcId="{4A7A42A4-8DCC-4926-B07B-58DC8226AAA1}" destId="{D6E2BDDC-0C44-4B41-A184-094695D268AB}" srcOrd="0" destOrd="0" presId="urn:microsoft.com/office/officeart/2005/8/layout/orgChart1"/>
    <dgm:cxn modelId="{8D1F4F8B-AA40-4D16-BF6D-AEAD66CFE6C6}" type="presParOf" srcId="{D6E2BDDC-0C44-4B41-A184-094695D268AB}" destId="{12BE5B3D-A109-42C6-AD3C-B26D574209E1}" srcOrd="0" destOrd="0" presId="urn:microsoft.com/office/officeart/2005/8/layout/orgChart1"/>
    <dgm:cxn modelId="{05D9529F-DF1D-44D3-914B-FD6C6D74C1FA}" type="presParOf" srcId="{D6E2BDDC-0C44-4B41-A184-094695D268AB}" destId="{CA35BF3D-B750-4565-B14C-F75580D6B244}" srcOrd="1" destOrd="0" presId="urn:microsoft.com/office/officeart/2005/8/layout/orgChart1"/>
    <dgm:cxn modelId="{ACF0C1B0-45D3-4578-914F-74602AF1B103}" type="presParOf" srcId="{4A7A42A4-8DCC-4926-B07B-58DC8226AAA1}" destId="{32E8F10D-DFB2-40E8-9B6E-8CAE3C299597}" srcOrd="1" destOrd="0" presId="urn:microsoft.com/office/officeart/2005/8/layout/orgChart1"/>
    <dgm:cxn modelId="{15325014-898F-44AE-B46C-026FC37E0C6A}" type="presParOf" srcId="{4A7A42A4-8DCC-4926-B07B-58DC8226AAA1}" destId="{7B4D2CC0-DC54-4E02-80A0-4BC18D14F100}" srcOrd="2" destOrd="0" presId="urn:microsoft.com/office/officeart/2005/8/layout/orgChart1"/>
    <dgm:cxn modelId="{523FDA97-F580-40A0-AF82-400A3ADDEC3F}" type="presParOf" srcId="{E861F6DF-329B-494C-92EE-DDDE71125441}" destId="{9D3E5198-B6AB-4247-A3D3-7F947ED58384}" srcOrd="2" destOrd="0" presId="urn:microsoft.com/office/officeart/2005/8/layout/orgChart1"/>
    <dgm:cxn modelId="{CE13FF56-D74D-437B-8733-2A1CB3D08C06}" type="presParOf" srcId="{94246516-C807-4478-916B-8CA99826B8D0}" destId="{58B632B1-ADD2-4959-8E3C-6985CCBAA7D2}" srcOrd="6" destOrd="0" presId="urn:microsoft.com/office/officeart/2005/8/layout/orgChart1"/>
    <dgm:cxn modelId="{92E98272-8A12-4214-8D00-3C121D58F038}" type="presParOf" srcId="{94246516-C807-4478-916B-8CA99826B8D0}" destId="{F4365D8F-0B6A-4B37-A2AD-3C83AD5C3108}" srcOrd="7" destOrd="0" presId="urn:microsoft.com/office/officeart/2005/8/layout/orgChart1"/>
    <dgm:cxn modelId="{199D6845-1F56-4565-8B04-7108F82AC718}" type="presParOf" srcId="{F4365D8F-0B6A-4B37-A2AD-3C83AD5C3108}" destId="{E148E3B3-5D2D-44E8-8B3F-E5CF399D37EB}" srcOrd="0" destOrd="0" presId="urn:microsoft.com/office/officeart/2005/8/layout/orgChart1"/>
    <dgm:cxn modelId="{8617E05C-6026-4442-AC16-6D9C58F8C9C0}" type="presParOf" srcId="{E148E3B3-5D2D-44E8-8B3F-E5CF399D37EB}" destId="{62E3836B-90D0-4E7F-AB42-67D8EB26F059}" srcOrd="0" destOrd="0" presId="urn:microsoft.com/office/officeart/2005/8/layout/orgChart1"/>
    <dgm:cxn modelId="{FC6A0627-1C33-41DA-8AE4-32B384523338}" type="presParOf" srcId="{E148E3B3-5D2D-44E8-8B3F-E5CF399D37EB}" destId="{0474136E-F54D-4028-8222-52ED9F4C0955}" srcOrd="1" destOrd="0" presId="urn:microsoft.com/office/officeart/2005/8/layout/orgChart1"/>
    <dgm:cxn modelId="{335306D5-4911-426C-9994-4C0B1CF658AC}" type="presParOf" srcId="{F4365D8F-0B6A-4B37-A2AD-3C83AD5C3108}" destId="{29BB4520-2BFF-4DE1-B4EE-DD4B5406CE48}" srcOrd="1" destOrd="0" presId="urn:microsoft.com/office/officeart/2005/8/layout/orgChart1"/>
    <dgm:cxn modelId="{D9B20065-712B-4C3D-AA40-6170F8FD1AC6}" type="presParOf" srcId="{29BB4520-2BFF-4DE1-B4EE-DD4B5406CE48}" destId="{27AE2C47-AA64-44DD-8F4F-E4F6D9ABCA25}" srcOrd="0" destOrd="0" presId="urn:microsoft.com/office/officeart/2005/8/layout/orgChart1"/>
    <dgm:cxn modelId="{B12B30F9-4C61-40BA-8232-C0295E33702E}" type="presParOf" srcId="{29BB4520-2BFF-4DE1-B4EE-DD4B5406CE48}" destId="{7DF46E27-A775-481D-A970-F4B1FB322C93}" srcOrd="1" destOrd="0" presId="urn:microsoft.com/office/officeart/2005/8/layout/orgChart1"/>
    <dgm:cxn modelId="{CDA0FF3F-5FDA-47AE-B22B-8043EC8FF5A8}" type="presParOf" srcId="{7DF46E27-A775-481D-A970-F4B1FB322C93}" destId="{47EA41D4-B0EE-469A-8A06-204C005B0209}" srcOrd="0" destOrd="0" presId="urn:microsoft.com/office/officeart/2005/8/layout/orgChart1"/>
    <dgm:cxn modelId="{B8AABC53-42F0-4B1A-890D-7AF6E8033353}" type="presParOf" srcId="{47EA41D4-B0EE-469A-8A06-204C005B0209}" destId="{9F914F37-6DBB-4E69-B9C2-6B13475DB792}" srcOrd="0" destOrd="0" presId="urn:microsoft.com/office/officeart/2005/8/layout/orgChart1"/>
    <dgm:cxn modelId="{151ACF67-369D-43D6-8FCB-1CD001741014}" type="presParOf" srcId="{47EA41D4-B0EE-469A-8A06-204C005B0209}" destId="{0EE971B5-8B23-4346-B7D3-C6F8E6EA05FD}" srcOrd="1" destOrd="0" presId="urn:microsoft.com/office/officeart/2005/8/layout/orgChart1"/>
    <dgm:cxn modelId="{7C476082-AF02-42E4-88DA-336E8C3777F3}" type="presParOf" srcId="{7DF46E27-A775-481D-A970-F4B1FB322C93}" destId="{33CF3B98-4BB1-420F-9A70-C98F37B09301}" srcOrd="1" destOrd="0" presId="urn:microsoft.com/office/officeart/2005/8/layout/orgChart1"/>
    <dgm:cxn modelId="{E679FC9D-96FE-4112-86C3-C343758E2E42}" type="presParOf" srcId="{7DF46E27-A775-481D-A970-F4B1FB322C93}" destId="{C3645742-A75E-431F-ACFF-9B8E5CEF6C86}" srcOrd="2" destOrd="0" presId="urn:microsoft.com/office/officeart/2005/8/layout/orgChart1"/>
    <dgm:cxn modelId="{A23E7EF4-01DA-497F-9294-FF2949DDBB05}" type="presParOf" srcId="{29BB4520-2BFF-4DE1-B4EE-DD4B5406CE48}" destId="{E76C167F-95B2-41D7-A98D-29CE7A5DC7D4}" srcOrd="2" destOrd="0" presId="urn:microsoft.com/office/officeart/2005/8/layout/orgChart1"/>
    <dgm:cxn modelId="{21471C82-B62E-427A-ABC7-659517243C3B}" type="presParOf" srcId="{29BB4520-2BFF-4DE1-B4EE-DD4B5406CE48}" destId="{7C474403-AC5E-4007-BCB8-2D3C56A1600F}" srcOrd="3" destOrd="0" presId="urn:microsoft.com/office/officeart/2005/8/layout/orgChart1"/>
    <dgm:cxn modelId="{DF4DB0FB-2609-4D8D-A83D-9F699F4D00E8}" type="presParOf" srcId="{7C474403-AC5E-4007-BCB8-2D3C56A1600F}" destId="{2A08E947-A9E3-418E-9275-02A8A1D01ABE}" srcOrd="0" destOrd="0" presId="urn:microsoft.com/office/officeart/2005/8/layout/orgChart1"/>
    <dgm:cxn modelId="{E8D1F8CC-B172-4932-BBCA-5278724AC6E0}" type="presParOf" srcId="{2A08E947-A9E3-418E-9275-02A8A1D01ABE}" destId="{989B3AE6-B137-47CC-B6FC-F773188662F4}" srcOrd="0" destOrd="0" presId="urn:microsoft.com/office/officeart/2005/8/layout/orgChart1"/>
    <dgm:cxn modelId="{66D165D5-ECDA-4452-9D54-32C4AAD6A58B}" type="presParOf" srcId="{2A08E947-A9E3-418E-9275-02A8A1D01ABE}" destId="{912B416C-1A40-4AAF-8E14-3FC4D62D4D45}" srcOrd="1" destOrd="0" presId="urn:microsoft.com/office/officeart/2005/8/layout/orgChart1"/>
    <dgm:cxn modelId="{6A3ADF95-1BCA-4578-944A-18690BB6894E}" type="presParOf" srcId="{7C474403-AC5E-4007-BCB8-2D3C56A1600F}" destId="{E94D84B9-6AA5-4066-BA87-98D0B71C5E7A}" srcOrd="1" destOrd="0" presId="urn:microsoft.com/office/officeart/2005/8/layout/orgChart1"/>
    <dgm:cxn modelId="{351008AA-AD59-4023-B7CD-1B7CD21CB98A}" type="presParOf" srcId="{7C474403-AC5E-4007-BCB8-2D3C56A1600F}" destId="{14B717E8-81C3-4230-9B51-7D4444FE022A}" srcOrd="2" destOrd="0" presId="urn:microsoft.com/office/officeart/2005/8/layout/orgChart1"/>
    <dgm:cxn modelId="{278D8B2B-475B-4A56-A07D-84043959F217}" type="presParOf" srcId="{29BB4520-2BFF-4DE1-B4EE-DD4B5406CE48}" destId="{B71A7107-C34A-425B-89E4-FD1A5F82A47F}" srcOrd="4" destOrd="0" presId="urn:microsoft.com/office/officeart/2005/8/layout/orgChart1"/>
    <dgm:cxn modelId="{5FB89BB7-D597-4DE9-80AD-4307B5E8814E}" type="presParOf" srcId="{29BB4520-2BFF-4DE1-B4EE-DD4B5406CE48}" destId="{F7C81AFA-55BE-4530-A92C-899331728BF1}" srcOrd="5" destOrd="0" presId="urn:microsoft.com/office/officeart/2005/8/layout/orgChart1"/>
    <dgm:cxn modelId="{07C49F60-0ED9-42FE-B41C-68D10B20EDE2}" type="presParOf" srcId="{F7C81AFA-55BE-4530-A92C-899331728BF1}" destId="{68A517A3-2CB5-45AF-B310-32DE74162876}" srcOrd="0" destOrd="0" presId="urn:microsoft.com/office/officeart/2005/8/layout/orgChart1"/>
    <dgm:cxn modelId="{CBA0725A-6AA9-4D09-ADD7-B54053629649}" type="presParOf" srcId="{68A517A3-2CB5-45AF-B310-32DE74162876}" destId="{18DE5E5F-4373-4B28-812D-758F2AF16D80}" srcOrd="0" destOrd="0" presId="urn:microsoft.com/office/officeart/2005/8/layout/orgChart1"/>
    <dgm:cxn modelId="{B77734D6-B381-4A86-BE55-EC1FA4F78D21}" type="presParOf" srcId="{68A517A3-2CB5-45AF-B310-32DE74162876}" destId="{ACABF1CF-8BD1-4F99-A327-8FB490E8B1E9}" srcOrd="1" destOrd="0" presId="urn:microsoft.com/office/officeart/2005/8/layout/orgChart1"/>
    <dgm:cxn modelId="{90071B19-88CD-45AA-BEDC-94175349C2D3}" type="presParOf" srcId="{F7C81AFA-55BE-4530-A92C-899331728BF1}" destId="{A31BF971-0C5E-4314-9F19-43EEDD198473}" srcOrd="1" destOrd="0" presId="urn:microsoft.com/office/officeart/2005/8/layout/orgChart1"/>
    <dgm:cxn modelId="{1BF1B4F9-7748-4F05-A22D-441619951011}" type="presParOf" srcId="{F7C81AFA-55BE-4530-A92C-899331728BF1}" destId="{7884D291-5802-4ADF-887D-2A0C62D30216}" srcOrd="2" destOrd="0" presId="urn:microsoft.com/office/officeart/2005/8/layout/orgChart1"/>
    <dgm:cxn modelId="{EAD7A10A-61FC-4933-B607-6628E55C7E31}" type="presParOf" srcId="{29BB4520-2BFF-4DE1-B4EE-DD4B5406CE48}" destId="{325BD0F4-CE0A-4A4E-A0AA-B58FC590D42D}" srcOrd="6" destOrd="0" presId="urn:microsoft.com/office/officeart/2005/8/layout/orgChart1"/>
    <dgm:cxn modelId="{3389E8EE-53B7-4B11-B1D5-534E1E8777C0}" type="presParOf" srcId="{29BB4520-2BFF-4DE1-B4EE-DD4B5406CE48}" destId="{85AE5252-9745-4E58-9FCE-4EA7C57D636C}" srcOrd="7" destOrd="0" presId="urn:microsoft.com/office/officeart/2005/8/layout/orgChart1"/>
    <dgm:cxn modelId="{33DB7B93-F446-4FB1-A0C0-91416AD39183}" type="presParOf" srcId="{85AE5252-9745-4E58-9FCE-4EA7C57D636C}" destId="{1D210BC3-388A-4A12-B1A3-E964A6D49FE7}" srcOrd="0" destOrd="0" presId="urn:microsoft.com/office/officeart/2005/8/layout/orgChart1"/>
    <dgm:cxn modelId="{202955AF-C529-4E23-BE76-41CD88AFD906}" type="presParOf" srcId="{1D210BC3-388A-4A12-B1A3-E964A6D49FE7}" destId="{A257E35A-763F-4351-BC25-A22088384FED}" srcOrd="0" destOrd="0" presId="urn:microsoft.com/office/officeart/2005/8/layout/orgChart1"/>
    <dgm:cxn modelId="{F9F7E4C8-9E23-4603-84F4-709F4B313A83}" type="presParOf" srcId="{1D210BC3-388A-4A12-B1A3-E964A6D49FE7}" destId="{9B5396A4-BBCA-4F7D-959B-0BA694136F6D}" srcOrd="1" destOrd="0" presId="urn:microsoft.com/office/officeart/2005/8/layout/orgChart1"/>
    <dgm:cxn modelId="{DCCDC2E9-50E0-473F-9E0A-5B9C71153902}" type="presParOf" srcId="{85AE5252-9745-4E58-9FCE-4EA7C57D636C}" destId="{4C15C56F-12C1-4A66-8A72-07D635751774}" srcOrd="1" destOrd="0" presId="urn:microsoft.com/office/officeart/2005/8/layout/orgChart1"/>
    <dgm:cxn modelId="{1AB2D030-6677-4ADB-9FBB-FD4FC93C3635}" type="presParOf" srcId="{85AE5252-9745-4E58-9FCE-4EA7C57D636C}" destId="{06E01B98-E364-44BA-9BFC-0E3C0C682DA2}" srcOrd="2" destOrd="0" presId="urn:microsoft.com/office/officeart/2005/8/layout/orgChart1"/>
    <dgm:cxn modelId="{7B1A3DDC-AAC7-44CD-8242-81582C4EE46A}" type="presParOf" srcId="{29BB4520-2BFF-4DE1-B4EE-DD4B5406CE48}" destId="{8653DEB7-6276-4528-891D-134199D3118E}" srcOrd="8" destOrd="0" presId="urn:microsoft.com/office/officeart/2005/8/layout/orgChart1"/>
    <dgm:cxn modelId="{C960DEE5-E699-4E0D-A859-FCF80114C303}" type="presParOf" srcId="{29BB4520-2BFF-4DE1-B4EE-DD4B5406CE48}" destId="{A8257F76-1CE3-4EB3-8CB2-1FBA8220F225}" srcOrd="9" destOrd="0" presId="urn:microsoft.com/office/officeart/2005/8/layout/orgChart1"/>
    <dgm:cxn modelId="{080DA31B-97F1-486B-AC0A-DBDED2D12546}" type="presParOf" srcId="{A8257F76-1CE3-4EB3-8CB2-1FBA8220F225}" destId="{91DCADC0-15B5-48AA-B047-7AA66AC2BD10}" srcOrd="0" destOrd="0" presId="urn:microsoft.com/office/officeart/2005/8/layout/orgChart1"/>
    <dgm:cxn modelId="{04435743-2124-4767-857E-2CB0F2596524}" type="presParOf" srcId="{91DCADC0-15B5-48AA-B047-7AA66AC2BD10}" destId="{2D31A0DC-7A7E-4235-A867-75FF6F0BC4FE}" srcOrd="0" destOrd="0" presId="urn:microsoft.com/office/officeart/2005/8/layout/orgChart1"/>
    <dgm:cxn modelId="{BF6CC27C-F0D9-4656-AB26-549715E7EDFE}" type="presParOf" srcId="{91DCADC0-15B5-48AA-B047-7AA66AC2BD10}" destId="{E7221C6D-0775-4520-9ADA-8111A4A1A228}" srcOrd="1" destOrd="0" presId="urn:microsoft.com/office/officeart/2005/8/layout/orgChart1"/>
    <dgm:cxn modelId="{2C461E6E-DA50-4C5C-AE67-390C85DC1CE3}" type="presParOf" srcId="{A8257F76-1CE3-4EB3-8CB2-1FBA8220F225}" destId="{B9483144-9EC1-4166-9948-69E91A539F28}" srcOrd="1" destOrd="0" presId="urn:microsoft.com/office/officeart/2005/8/layout/orgChart1"/>
    <dgm:cxn modelId="{D792A822-C69A-45DE-A4DA-DCDCD8CA2A95}" type="presParOf" srcId="{A8257F76-1CE3-4EB3-8CB2-1FBA8220F225}" destId="{7FAFD958-F8DC-4DE3-BFB5-3E4387FE4F43}" srcOrd="2" destOrd="0" presId="urn:microsoft.com/office/officeart/2005/8/layout/orgChart1"/>
    <dgm:cxn modelId="{ACBC3683-5D76-407B-A405-2918DED632D8}" type="presParOf" srcId="{F4365D8F-0B6A-4B37-A2AD-3C83AD5C3108}" destId="{9AE1BBA4-C6B0-4ADC-9D99-1DFED0D8DCF5}" srcOrd="2" destOrd="0" presId="urn:microsoft.com/office/officeart/2005/8/layout/orgChart1"/>
    <dgm:cxn modelId="{AFBEF4D0-CBF7-450F-8B4F-EA1F3A40B582}" type="presParOf" srcId="{94246516-C807-4478-916B-8CA99826B8D0}" destId="{D164461A-7B65-47BB-A4CB-5911D5F99704}" srcOrd="8" destOrd="0" presId="urn:microsoft.com/office/officeart/2005/8/layout/orgChart1"/>
    <dgm:cxn modelId="{6107A1BA-B533-489B-A1F7-05B0CF9FC1A9}" type="presParOf" srcId="{94246516-C807-4478-916B-8CA99826B8D0}" destId="{91047413-B74E-41E5-9330-E0518AFE2F33}" srcOrd="9" destOrd="0" presId="urn:microsoft.com/office/officeart/2005/8/layout/orgChart1"/>
    <dgm:cxn modelId="{04C416B2-1BF8-421F-BBC6-AD70778CC3EC}" type="presParOf" srcId="{91047413-B74E-41E5-9330-E0518AFE2F33}" destId="{8B4C89A1-0E9F-49BF-A9EF-8DE0ABE801F7}" srcOrd="0" destOrd="0" presId="urn:microsoft.com/office/officeart/2005/8/layout/orgChart1"/>
    <dgm:cxn modelId="{9354E372-A285-4EF0-BBDB-064866746709}" type="presParOf" srcId="{8B4C89A1-0E9F-49BF-A9EF-8DE0ABE801F7}" destId="{28A45977-E11F-4B45-AB71-6EF129A3DA4A}" srcOrd="0" destOrd="0" presId="urn:microsoft.com/office/officeart/2005/8/layout/orgChart1"/>
    <dgm:cxn modelId="{70C042BF-4B1E-49D4-B7F6-E09E41F41EF4}" type="presParOf" srcId="{8B4C89A1-0E9F-49BF-A9EF-8DE0ABE801F7}" destId="{B039BA4B-93CF-45C4-B9EA-C0A212CCCFE8}" srcOrd="1" destOrd="0" presId="urn:microsoft.com/office/officeart/2005/8/layout/orgChart1"/>
    <dgm:cxn modelId="{BF0C337E-CB53-4537-B9A4-4E2F198E97CA}" type="presParOf" srcId="{91047413-B74E-41E5-9330-E0518AFE2F33}" destId="{31F0C30B-2987-4210-9EDA-4FD889D3D80F}" srcOrd="1" destOrd="0" presId="urn:microsoft.com/office/officeart/2005/8/layout/orgChart1"/>
    <dgm:cxn modelId="{7282AC07-DA4B-450B-9ED0-3009CFA4EE44}" type="presParOf" srcId="{31F0C30B-2987-4210-9EDA-4FD889D3D80F}" destId="{EB00F76A-46FD-4FB9-B022-0E2A625DD4AA}" srcOrd="0" destOrd="0" presId="urn:microsoft.com/office/officeart/2005/8/layout/orgChart1"/>
    <dgm:cxn modelId="{8F040A2E-3C89-4BDD-8B0D-8C6F81C4E52F}" type="presParOf" srcId="{31F0C30B-2987-4210-9EDA-4FD889D3D80F}" destId="{79EFCFF5-F11B-4971-881F-A9A4F058062C}" srcOrd="1" destOrd="0" presId="urn:microsoft.com/office/officeart/2005/8/layout/orgChart1"/>
    <dgm:cxn modelId="{91A3C1C5-F4B7-4761-BA7F-E4AC134C2E50}" type="presParOf" srcId="{79EFCFF5-F11B-4971-881F-A9A4F058062C}" destId="{4D0D38A8-1EB5-4DEE-AEE9-39DBFC45D6C4}" srcOrd="0" destOrd="0" presId="urn:microsoft.com/office/officeart/2005/8/layout/orgChart1"/>
    <dgm:cxn modelId="{A7F6EB0B-98EB-46CE-9313-6447D3256F60}" type="presParOf" srcId="{4D0D38A8-1EB5-4DEE-AEE9-39DBFC45D6C4}" destId="{E5425617-89F3-4D4F-891D-EF6DCF86395F}" srcOrd="0" destOrd="0" presId="urn:microsoft.com/office/officeart/2005/8/layout/orgChart1"/>
    <dgm:cxn modelId="{F143341F-5C69-4582-8487-93905220CFF2}" type="presParOf" srcId="{4D0D38A8-1EB5-4DEE-AEE9-39DBFC45D6C4}" destId="{797AC965-B36F-4E4C-8343-97C617802929}" srcOrd="1" destOrd="0" presId="urn:microsoft.com/office/officeart/2005/8/layout/orgChart1"/>
    <dgm:cxn modelId="{319DC98B-2B8D-424E-AE72-3BBD59E52257}" type="presParOf" srcId="{79EFCFF5-F11B-4971-881F-A9A4F058062C}" destId="{D451BD0B-5756-400D-A254-F4FCD1165A48}" srcOrd="1" destOrd="0" presId="urn:microsoft.com/office/officeart/2005/8/layout/orgChart1"/>
    <dgm:cxn modelId="{6E132D20-312F-4C8E-89CC-5525370746AB}" type="presParOf" srcId="{79EFCFF5-F11B-4971-881F-A9A4F058062C}" destId="{1B2EACC3-4868-48D9-90CA-9698A02361D7}" srcOrd="2" destOrd="0" presId="urn:microsoft.com/office/officeart/2005/8/layout/orgChart1"/>
    <dgm:cxn modelId="{0813D02A-7E67-4AF0-82E7-89B609F5FB5C}" type="presParOf" srcId="{31F0C30B-2987-4210-9EDA-4FD889D3D80F}" destId="{B5875421-08A6-4761-BA48-3476278A5750}" srcOrd="2" destOrd="0" presId="urn:microsoft.com/office/officeart/2005/8/layout/orgChart1"/>
    <dgm:cxn modelId="{093A58F9-C5F3-40E0-8457-03297492AACF}" type="presParOf" srcId="{31F0C30B-2987-4210-9EDA-4FD889D3D80F}" destId="{60F6996A-EBDC-4F6E-B1AF-7E506A5400B5}" srcOrd="3" destOrd="0" presId="urn:microsoft.com/office/officeart/2005/8/layout/orgChart1"/>
    <dgm:cxn modelId="{58B9C8EB-ECE5-4332-BA8E-A76DAAADE8E7}" type="presParOf" srcId="{60F6996A-EBDC-4F6E-B1AF-7E506A5400B5}" destId="{A5801B6B-C48C-4907-B452-67EDE75C5ECE}" srcOrd="0" destOrd="0" presId="urn:microsoft.com/office/officeart/2005/8/layout/orgChart1"/>
    <dgm:cxn modelId="{296925B7-BBCF-41E9-8374-48008E484159}" type="presParOf" srcId="{A5801B6B-C48C-4907-B452-67EDE75C5ECE}" destId="{0EE1F2BA-13DA-4D6F-BE99-F704A03865B5}" srcOrd="0" destOrd="0" presId="urn:microsoft.com/office/officeart/2005/8/layout/orgChart1"/>
    <dgm:cxn modelId="{F2F56A67-B5FE-47CC-8155-C625847FD9E0}" type="presParOf" srcId="{A5801B6B-C48C-4907-B452-67EDE75C5ECE}" destId="{43081BCC-E53E-42A8-A47C-676484DE2354}" srcOrd="1" destOrd="0" presId="urn:microsoft.com/office/officeart/2005/8/layout/orgChart1"/>
    <dgm:cxn modelId="{F16B241A-4D01-4329-B8FE-A12F7A81A54C}" type="presParOf" srcId="{60F6996A-EBDC-4F6E-B1AF-7E506A5400B5}" destId="{2E4E528C-697C-44EC-804E-79B3F473E389}" srcOrd="1" destOrd="0" presId="urn:microsoft.com/office/officeart/2005/8/layout/orgChart1"/>
    <dgm:cxn modelId="{294A0BEA-DDDD-4A1A-A3B0-D3EAD96E68E8}" type="presParOf" srcId="{60F6996A-EBDC-4F6E-B1AF-7E506A5400B5}" destId="{00BAD65B-D762-4528-8F3E-B83D57C6169C}" srcOrd="2" destOrd="0" presId="urn:microsoft.com/office/officeart/2005/8/layout/orgChart1"/>
    <dgm:cxn modelId="{BAE4DC44-4D68-4B40-8DFD-EB1AB9923F8C}" type="presParOf" srcId="{91047413-B74E-41E5-9330-E0518AFE2F33}" destId="{DCF8913D-FE67-4D98-8C7A-C4B5BC1B72C8}" srcOrd="2" destOrd="0" presId="urn:microsoft.com/office/officeart/2005/8/layout/orgChart1"/>
    <dgm:cxn modelId="{1948D74F-5E69-4B6B-A6F0-16A1173619A7}" type="presParOf" srcId="{94246516-C807-4478-916B-8CA99826B8D0}" destId="{308C4F48-6E4C-4B5C-AE43-4DBD18620457}" srcOrd="10" destOrd="0" presId="urn:microsoft.com/office/officeart/2005/8/layout/orgChart1"/>
    <dgm:cxn modelId="{DF45F030-7B05-481C-BA28-E4065D351841}" type="presParOf" srcId="{94246516-C807-4478-916B-8CA99826B8D0}" destId="{77167DC8-AFFD-4E42-969C-263C89137643}" srcOrd="11" destOrd="0" presId="urn:microsoft.com/office/officeart/2005/8/layout/orgChart1"/>
    <dgm:cxn modelId="{4B858448-1898-423C-8DEB-72B8EDC56BD5}" type="presParOf" srcId="{77167DC8-AFFD-4E42-969C-263C89137643}" destId="{67258383-C043-4729-AA1E-8AB511797F6E}" srcOrd="0" destOrd="0" presId="urn:microsoft.com/office/officeart/2005/8/layout/orgChart1"/>
    <dgm:cxn modelId="{3EA78D4B-5CA5-40A1-8F43-0DDB7776C2DC}" type="presParOf" srcId="{67258383-C043-4729-AA1E-8AB511797F6E}" destId="{A0BB9084-0FA2-41FF-A38D-FBADBC3B672B}" srcOrd="0" destOrd="0" presId="urn:microsoft.com/office/officeart/2005/8/layout/orgChart1"/>
    <dgm:cxn modelId="{C30E9852-27B1-4BF1-A000-05C69F80272B}" type="presParOf" srcId="{67258383-C043-4729-AA1E-8AB511797F6E}" destId="{C071AD34-7DD6-4C86-8478-DB969248E1A5}" srcOrd="1" destOrd="0" presId="urn:microsoft.com/office/officeart/2005/8/layout/orgChart1"/>
    <dgm:cxn modelId="{F56AAEC4-FBBF-4613-B147-5CDCBA13C0E7}" type="presParOf" srcId="{77167DC8-AFFD-4E42-969C-263C89137643}" destId="{67FF5A94-4EEF-47F9-899B-3C2E9164C94F}" srcOrd="1" destOrd="0" presId="urn:microsoft.com/office/officeart/2005/8/layout/orgChart1"/>
    <dgm:cxn modelId="{33743394-3C51-4662-9B40-C3A1DFEA6C73}" type="presParOf" srcId="{67FF5A94-4EEF-47F9-899B-3C2E9164C94F}" destId="{F7D5ED1A-2701-4B03-87FA-575237416E35}" srcOrd="0" destOrd="0" presId="urn:microsoft.com/office/officeart/2005/8/layout/orgChart1"/>
    <dgm:cxn modelId="{9F7C1EBD-704C-4DA7-B8CA-696BFC77478F}" type="presParOf" srcId="{67FF5A94-4EEF-47F9-899B-3C2E9164C94F}" destId="{4C40285E-119C-4F47-9D17-D9353B00C54D}" srcOrd="1" destOrd="0" presId="urn:microsoft.com/office/officeart/2005/8/layout/orgChart1"/>
    <dgm:cxn modelId="{158E6ABD-27D3-49C0-8850-60345FBEB54E}" type="presParOf" srcId="{4C40285E-119C-4F47-9D17-D9353B00C54D}" destId="{27FF4E48-3C24-478D-8E08-B5D4A0989AE8}" srcOrd="0" destOrd="0" presId="urn:microsoft.com/office/officeart/2005/8/layout/orgChart1"/>
    <dgm:cxn modelId="{A4A811F0-F925-4D20-8438-5095F032FF07}" type="presParOf" srcId="{27FF4E48-3C24-478D-8E08-B5D4A0989AE8}" destId="{2C9E6A22-2711-4289-AB3E-526B36D5EB0D}" srcOrd="0" destOrd="0" presId="urn:microsoft.com/office/officeart/2005/8/layout/orgChart1"/>
    <dgm:cxn modelId="{AA25998F-F6F8-4866-83BF-4A2232068B26}" type="presParOf" srcId="{27FF4E48-3C24-478D-8E08-B5D4A0989AE8}" destId="{4C198834-A329-4443-9E37-6C3834478F53}" srcOrd="1" destOrd="0" presId="urn:microsoft.com/office/officeart/2005/8/layout/orgChart1"/>
    <dgm:cxn modelId="{2BD72BEE-E6BF-4130-8720-FCFA9FD89AB5}" type="presParOf" srcId="{4C40285E-119C-4F47-9D17-D9353B00C54D}" destId="{B97151D1-8C8D-473C-AAB2-685C462151F0}" srcOrd="1" destOrd="0" presId="urn:microsoft.com/office/officeart/2005/8/layout/orgChart1"/>
    <dgm:cxn modelId="{54486A18-ECA0-4F81-8181-A09C41AFEEFE}" type="presParOf" srcId="{4C40285E-119C-4F47-9D17-D9353B00C54D}" destId="{4FBC24BE-1887-450B-8518-46EE696F6502}" srcOrd="2" destOrd="0" presId="urn:microsoft.com/office/officeart/2005/8/layout/orgChart1"/>
    <dgm:cxn modelId="{5877D258-6D43-4154-BE4C-3720F09CA38F}" type="presParOf" srcId="{67FF5A94-4EEF-47F9-899B-3C2E9164C94F}" destId="{788A15A3-6FF8-4453-B81C-C59B4122110C}" srcOrd="2" destOrd="0" presId="urn:microsoft.com/office/officeart/2005/8/layout/orgChart1"/>
    <dgm:cxn modelId="{73636646-E1ED-4A64-B606-BA59A8175A78}" type="presParOf" srcId="{67FF5A94-4EEF-47F9-899B-3C2E9164C94F}" destId="{45778C8A-D966-4F13-B90A-3CF3D314B3BB}" srcOrd="3" destOrd="0" presId="urn:microsoft.com/office/officeart/2005/8/layout/orgChart1"/>
    <dgm:cxn modelId="{25A3C99E-342F-4CB8-8D96-B6BD40ECE293}" type="presParOf" srcId="{45778C8A-D966-4F13-B90A-3CF3D314B3BB}" destId="{F5A9BAE8-A380-4D63-868E-93C05E50BF29}" srcOrd="0" destOrd="0" presId="urn:microsoft.com/office/officeart/2005/8/layout/orgChart1"/>
    <dgm:cxn modelId="{71DF41B8-546F-412C-A043-86A28044344B}" type="presParOf" srcId="{F5A9BAE8-A380-4D63-868E-93C05E50BF29}" destId="{BA95D351-5359-43A1-BF48-F6E7349B8867}" srcOrd="0" destOrd="0" presId="urn:microsoft.com/office/officeart/2005/8/layout/orgChart1"/>
    <dgm:cxn modelId="{1E4EC5D5-0A35-4513-8564-9577880C3958}" type="presParOf" srcId="{F5A9BAE8-A380-4D63-868E-93C05E50BF29}" destId="{1588DD40-E083-4599-939F-EB690E57B416}" srcOrd="1" destOrd="0" presId="urn:microsoft.com/office/officeart/2005/8/layout/orgChart1"/>
    <dgm:cxn modelId="{D0E87C8B-1A7F-4427-9346-B3E648D697DF}" type="presParOf" srcId="{45778C8A-D966-4F13-B90A-3CF3D314B3BB}" destId="{2A2F66B4-06EB-4BFE-820B-D499545D4903}" srcOrd="1" destOrd="0" presId="urn:microsoft.com/office/officeart/2005/8/layout/orgChart1"/>
    <dgm:cxn modelId="{5C9F364A-8E1E-487B-85AF-705812AD8006}" type="presParOf" srcId="{45778C8A-D966-4F13-B90A-3CF3D314B3BB}" destId="{799C2100-CCB2-4BDB-8687-A6A1DE6A1E8B}" srcOrd="2" destOrd="0" presId="urn:microsoft.com/office/officeart/2005/8/layout/orgChart1"/>
    <dgm:cxn modelId="{D5D98B70-C6D3-422A-B15B-814D6DDCD3F3}" type="presParOf" srcId="{67FF5A94-4EEF-47F9-899B-3C2E9164C94F}" destId="{A48273DF-2B33-433B-88BC-FD4D1C5C0E5E}" srcOrd="4" destOrd="0" presId="urn:microsoft.com/office/officeart/2005/8/layout/orgChart1"/>
    <dgm:cxn modelId="{3F598608-4ABE-4C66-87A0-E7BE8BA88F23}" type="presParOf" srcId="{67FF5A94-4EEF-47F9-899B-3C2E9164C94F}" destId="{70A89E90-06F9-4252-B1E0-E216A0555E4A}" srcOrd="5" destOrd="0" presId="urn:microsoft.com/office/officeart/2005/8/layout/orgChart1"/>
    <dgm:cxn modelId="{1F27A29C-376B-4A50-AC47-328423C2A07B}" type="presParOf" srcId="{70A89E90-06F9-4252-B1E0-E216A0555E4A}" destId="{789B5CA9-625A-4F04-9401-9DD78B9E5C85}" srcOrd="0" destOrd="0" presId="urn:microsoft.com/office/officeart/2005/8/layout/orgChart1"/>
    <dgm:cxn modelId="{93B3F7BF-15A8-4E25-9D6F-767DED9FC084}" type="presParOf" srcId="{789B5CA9-625A-4F04-9401-9DD78B9E5C85}" destId="{474BBC69-712F-446E-8548-08525A229A16}" srcOrd="0" destOrd="0" presId="urn:microsoft.com/office/officeart/2005/8/layout/orgChart1"/>
    <dgm:cxn modelId="{31846DCB-9015-46B2-9452-D225D501D1D8}" type="presParOf" srcId="{789B5CA9-625A-4F04-9401-9DD78B9E5C85}" destId="{2885CBE2-34ED-4D8C-8A72-7777AF0D2569}" srcOrd="1" destOrd="0" presId="urn:microsoft.com/office/officeart/2005/8/layout/orgChart1"/>
    <dgm:cxn modelId="{68B08F50-4853-4955-B82F-F4B773BFC974}" type="presParOf" srcId="{70A89E90-06F9-4252-B1E0-E216A0555E4A}" destId="{1A24A067-5747-42BE-970B-B3E64669CE75}" srcOrd="1" destOrd="0" presId="urn:microsoft.com/office/officeart/2005/8/layout/orgChart1"/>
    <dgm:cxn modelId="{893EDB1E-898F-48D0-9368-2232955B8AC7}" type="presParOf" srcId="{70A89E90-06F9-4252-B1E0-E216A0555E4A}" destId="{9CD23438-1EEE-4E29-B3DD-830EE49E8D54}" srcOrd="2" destOrd="0" presId="urn:microsoft.com/office/officeart/2005/8/layout/orgChart1"/>
    <dgm:cxn modelId="{9CD1A2F3-71BE-492B-9D98-A7202914D229}" type="presParOf" srcId="{67FF5A94-4EEF-47F9-899B-3C2E9164C94F}" destId="{7BD6B786-AEDD-43B0-BE2A-9474BCDDD6C4}" srcOrd="6" destOrd="0" presId="urn:microsoft.com/office/officeart/2005/8/layout/orgChart1"/>
    <dgm:cxn modelId="{16E805A0-F16D-46B5-A44C-BAB27DDFE257}" type="presParOf" srcId="{67FF5A94-4EEF-47F9-899B-3C2E9164C94F}" destId="{30E24BD2-B1BD-47CD-AF0F-F36214D66123}" srcOrd="7" destOrd="0" presId="urn:microsoft.com/office/officeart/2005/8/layout/orgChart1"/>
    <dgm:cxn modelId="{C4320B06-5F15-43F2-A8AA-E78744AD447C}" type="presParOf" srcId="{30E24BD2-B1BD-47CD-AF0F-F36214D66123}" destId="{7DF0E2C9-54DD-48F9-94F5-BCA79518C4AF}" srcOrd="0" destOrd="0" presId="urn:microsoft.com/office/officeart/2005/8/layout/orgChart1"/>
    <dgm:cxn modelId="{11585C13-7A96-4AA1-9B17-BA0AD3E4D6CC}" type="presParOf" srcId="{7DF0E2C9-54DD-48F9-94F5-BCA79518C4AF}" destId="{7BDA9FA6-9589-4F21-83DE-75263BF0F39B}" srcOrd="0" destOrd="0" presId="urn:microsoft.com/office/officeart/2005/8/layout/orgChart1"/>
    <dgm:cxn modelId="{F126D3E2-DBE9-4556-80EE-08A57A16BB7F}" type="presParOf" srcId="{7DF0E2C9-54DD-48F9-94F5-BCA79518C4AF}" destId="{740F4B30-4B9F-4E5B-A7E0-070D95D1332C}" srcOrd="1" destOrd="0" presId="urn:microsoft.com/office/officeart/2005/8/layout/orgChart1"/>
    <dgm:cxn modelId="{3AE978CF-1EDC-4B3C-8FB0-D4AB75F00380}" type="presParOf" srcId="{30E24BD2-B1BD-47CD-AF0F-F36214D66123}" destId="{DD923574-917A-4EFF-9886-2707FCE0B716}" srcOrd="1" destOrd="0" presId="urn:microsoft.com/office/officeart/2005/8/layout/orgChart1"/>
    <dgm:cxn modelId="{20D811D4-AEAC-4867-A269-42FFCB52CEC0}" type="presParOf" srcId="{30E24BD2-B1BD-47CD-AF0F-F36214D66123}" destId="{31D609E2-BF25-4FCE-ADF7-0F366813D5B6}" srcOrd="2" destOrd="0" presId="urn:microsoft.com/office/officeart/2005/8/layout/orgChart1"/>
    <dgm:cxn modelId="{718A57D8-76D8-4B02-9918-5BD0C7F7DF6E}" type="presParOf" srcId="{67FF5A94-4EEF-47F9-899B-3C2E9164C94F}" destId="{79DE8816-ACAB-4059-9B37-924FDD61E44E}" srcOrd="8" destOrd="0" presId="urn:microsoft.com/office/officeart/2005/8/layout/orgChart1"/>
    <dgm:cxn modelId="{86E19AD6-B1FB-46C3-996A-A70E730611F1}" type="presParOf" srcId="{67FF5A94-4EEF-47F9-899B-3C2E9164C94F}" destId="{67EA78FA-58E4-4962-BB91-1CBC04977FAB}" srcOrd="9" destOrd="0" presId="urn:microsoft.com/office/officeart/2005/8/layout/orgChart1"/>
    <dgm:cxn modelId="{C1CF0E6D-17AB-4613-BCBC-083E617BEE07}" type="presParOf" srcId="{67EA78FA-58E4-4962-BB91-1CBC04977FAB}" destId="{6B769A20-24CD-4221-96A3-5CCC18B2081E}" srcOrd="0" destOrd="0" presId="urn:microsoft.com/office/officeart/2005/8/layout/orgChart1"/>
    <dgm:cxn modelId="{5A8E2BD5-43E1-4515-808A-6031E9118DF1}" type="presParOf" srcId="{6B769A20-24CD-4221-96A3-5CCC18B2081E}" destId="{F355257E-8E37-4651-ABD1-225DCC84B43D}" srcOrd="0" destOrd="0" presId="urn:microsoft.com/office/officeart/2005/8/layout/orgChart1"/>
    <dgm:cxn modelId="{65B327E6-4985-45A8-B158-BD7310291D4E}" type="presParOf" srcId="{6B769A20-24CD-4221-96A3-5CCC18B2081E}" destId="{6B5224DE-6814-41B2-B8F2-A6FA377547F1}" srcOrd="1" destOrd="0" presId="urn:microsoft.com/office/officeart/2005/8/layout/orgChart1"/>
    <dgm:cxn modelId="{99B961C9-9290-473C-9D17-837F9A8889E7}" type="presParOf" srcId="{67EA78FA-58E4-4962-BB91-1CBC04977FAB}" destId="{5CB93960-5AAF-4734-9847-A45FECC2DCB5}" srcOrd="1" destOrd="0" presId="urn:microsoft.com/office/officeart/2005/8/layout/orgChart1"/>
    <dgm:cxn modelId="{D9AC7CC1-88E3-4598-B16E-1FC936E0ACC5}" type="presParOf" srcId="{67EA78FA-58E4-4962-BB91-1CBC04977FAB}" destId="{4043EF3D-ED6C-4F47-BAE9-268C1051B539}" srcOrd="2" destOrd="0" presId="urn:microsoft.com/office/officeart/2005/8/layout/orgChart1"/>
    <dgm:cxn modelId="{D00821D6-552B-41F5-AA1C-B67769560D3B}" type="presParOf" srcId="{77167DC8-AFFD-4E42-969C-263C89137643}" destId="{FE242185-E0B1-4790-8F39-26D9C14C63BB}" srcOrd="2" destOrd="0" presId="urn:microsoft.com/office/officeart/2005/8/layout/orgChart1"/>
    <dgm:cxn modelId="{7C0E67EA-92F9-4C7F-A3E7-2D839B972CDB}" type="presParOf" srcId="{94246516-C807-4478-916B-8CA99826B8D0}" destId="{34EAE0F8-B304-4F97-AD63-23F86B8654F9}" srcOrd="12" destOrd="0" presId="urn:microsoft.com/office/officeart/2005/8/layout/orgChart1"/>
    <dgm:cxn modelId="{083E1224-93DD-46DC-B97F-0A0692C4C4D6}" type="presParOf" srcId="{94246516-C807-4478-916B-8CA99826B8D0}" destId="{C9105828-99BD-47D0-9622-8CC51337FFC6}" srcOrd="13" destOrd="0" presId="urn:microsoft.com/office/officeart/2005/8/layout/orgChart1"/>
    <dgm:cxn modelId="{90354A25-3FFD-4B7C-8C84-3CAF09651889}" type="presParOf" srcId="{C9105828-99BD-47D0-9622-8CC51337FFC6}" destId="{C06C2F0D-BCFD-4176-9B1B-15AFD5B567B1}" srcOrd="0" destOrd="0" presId="urn:microsoft.com/office/officeart/2005/8/layout/orgChart1"/>
    <dgm:cxn modelId="{D4638F64-0372-449A-B21A-80F515B94572}" type="presParOf" srcId="{C06C2F0D-BCFD-4176-9B1B-15AFD5B567B1}" destId="{33B99BAF-9457-4BCA-95E0-14272DD63EF2}" srcOrd="0" destOrd="0" presId="urn:microsoft.com/office/officeart/2005/8/layout/orgChart1"/>
    <dgm:cxn modelId="{FD7E53B6-E6BB-4F4C-83ED-7EF692285711}" type="presParOf" srcId="{C06C2F0D-BCFD-4176-9B1B-15AFD5B567B1}" destId="{2F2F269E-2330-4789-B5C2-2CE3B466AE7E}" srcOrd="1" destOrd="0" presId="urn:microsoft.com/office/officeart/2005/8/layout/orgChart1"/>
    <dgm:cxn modelId="{50FE9C88-6EC7-49B7-85F2-2F72B0D7E38C}" type="presParOf" srcId="{C9105828-99BD-47D0-9622-8CC51337FFC6}" destId="{3FD8D7E3-942A-42BF-85D1-F89AAD7D325C}" srcOrd="1" destOrd="0" presId="urn:microsoft.com/office/officeart/2005/8/layout/orgChart1"/>
    <dgm:cxn modelId="{6B9C60F1-D010-4366-9145-9AA9FD806F8E}" type="presParOf" srcId="{3FD8D7E3-942A-42BF-85D1-F89AAD7D325C}" destId="{76F4E7AF-335F-4279-8DE7-4145BBAFBEB8}" srcOrd="0" destOrd="0" presId="urn:microsoft.com/office/officeart/2005/8/layout/orgChart1"/>
    <dgm:cxn modelId="{B4D8548F-EB46-493E-8268-EF3F9254832F}" type="presParOf" srcId="{3FD8D7E3-942A-42BF-85D1-F89AAD7D325C}" destId="{9F367335-7C86-47A4-8D5F-7973E3FEA0D9}" srcOrd="1" destOrd="0" presId="urn:microsoft.com/office/officeart/2005/8/layout/orgChart1"/>
    <dgm:cxn modelId="{F8673274-4449-4AC1-BC4D-3007D585200B}" type="presParOf" srcId="{9F367335-7C86-47A4-8D5F-7973E3FEA0D9}" destId="{27AE7FB2-1B15-44CF-8A8B-C495E8B040FA}" srcOrd="0" destOrd="0" presId="urn:microsoft.com/office/officeart/2005/8/layout/orgChart1"/>
    <dgm:cxn modelId="{ECB0C33B-7D96-4BE7-8110-279850CC5CC2}" type="presParOf" srcId="{27AE7FB2-1B15-44CF-8A8B-C495E8B040FA}" destId="{79AF75F8-934F-4584-BFDA-4A01A318D067}" srcOrd="0" destOrd="0" presId="urn:microsoft.com/office/officeart/2005/8/layout/orgChart1"/>
    <dgm:cxn modelId="{185761B8-4E2B-4B38-80D0-B34DA3825BEB}" type="presParOf" srcId="{27AE7FB2-1B15-44CF-8A8B-C495E8B040FA}" destId="{154CA80B-076E-431D-B0F0-1C77B9AB62C5}" srcOrd="1" destOrd="0" presId="urn:microsoft.com/office/officeart/2005/8/layout/orgChart1"/>
    <dgm:cxn modelId="{B4F4E523-68DA-4109-8D06-945194C16364}" type="presParOf" srcId="{9F367335-7C86-47A4-8D5F-7973E3FEA0D9}" destId="{76BB52ED-562C-44EE-BDDF-2838D6221AB8}" srcOrd="1" destOrd="0" presId="urn:microsoft.com/office/officeart/2005/8/layout/orgChart1"/>
    <dgm:cxn modelId="{7307101C-0C4A-4F3E-8317-B627665A23C1}" type="presParOf" srcId="{9F367335-7C86-47A4-8D5F-7973E3FEA0D9}" destId="{A89D9142-35F7-48A6-81A6-6EC4A0CB5858}" srcOrd="2" destOrd="0" presId="urn:microsoft.com/office/officeart/2005/8/layout/orgChart1"/>
    <dgm:cxn modelId="{583CC586-4151-47BF-BE41-0A6145CEBB13}" type="presParOf" srcId="{3FD8D7E3-942A-42BF-85D1-F89AAD7D325C}" destId="{35361CDE-627D-4C2B-84C1-E5FA140C702E}" srcOrd="2" destOrd="0" presId="urn:microsoft.com/office/officeart/2005/8/layout/orgChart1"/>
    <dgm:cxn modelId="{2BFD2F64-E6C3-4C57-AA6E-BC48A83D3588}" type="presParOf" srcId="{3FD8D7E3-942A-42BF-85D1-F89AAD7D325C}" destId="{D2A24F73-760B-4C0C-ABDB-6426738D1C8D}" srcOrd="3" destOrd="0" presId="urn:microsoft.com/office/officeart/2005/8/layout/orgChart1"/>
    <dgm:cxn modelId="{DCD114D6-B3A8-499B-8C4C-6F2041482E05}" type="presParOf" srcId="{D2A24F73-760B-4C0C-ABDB-6426738D1C8D}" destId="{4B8E99DB-C7C7-4E2D-852B-85E673892CE7}" srcOrd="0" destOrd="0" presId="urn:microsoft.com/office/officeart/2005/8/layout/orgChart1"/>
    <dgm:cxn modelId="{AEC15264-7E66-4B40-8DB2-B43F6DA215E7}" type="presParOf" srcId="{4B8E99DB-C7C7-4E2D-852B-85E673892CE7}" destId="{3A64BDA0-3302-42D7-BB74-5B8569ED99EF}" srcOrd="0" destOrd="0" presId="urn:microsoft.com/office/officeart/2005/8/layout/orgChart1"/>
    <dgm:cxn modelId="{E8AC3536-3A10-4AEB-8A5B-B9F051B9CBD3}" type="presParOf" srcId="{4B8E99DB-C7C7-4E2D-852B-85E673892CE7}" destId="{BAF88187-A8E0-49BB-B33B-6E06049CCA5C}" srcOrd="1" destOrd="0" presId="urn:microsoft.com/office/officeart/2005/8/layout/orgChart1"/>
    <dgm:cxn modelId="{BF479FE6-49C4-456E-B60D-75C589163A66}" type="presParOf" srcId="{D2A24F73-760B-4C0C-ABDB-6426738D1C8D}" destId="{089B31DA-A6CF-4B1E-B556-0EB13E7F3090}" srcOrd="1" destOrd="0" presId="urn:microsoft.com/office/officeart/2005/8/layout/orgChart1"/>
    <dgm:cxn modelId="{8FCE8B0E-9508-4CB0-92D2-DB1390D45931}" type="presParOf" srcId="{D2A24F73-760B-4C0C-ABDB-6426738D1C8D}" destId="{E0790BEB-CB74-4C51-8602-3F90B90F11EB}" srcOrd="2" destOrd="0" presId="urn:microsoft.com/office/officeart/2005/8/layout/orgChart1"/>
    <dgm:cxn modelId="{E4F5CEB7-0C1D-4B37-851F-BB5F672713FD}" type="presParOf" srcId="{C9105828-99BD-47D0-9622-8CC51337FFC6}" destId="{BB890EDC-157C-49AB-92AE-DAFA697C4D4B}" srcOrd="2" destOrd="0" presId="urn:microsoft.com/office/officeart/2005/8/layout/orgChart1"/>
    <dgm:cxn modelId="{CE91EAB2-C4CD-498A-BD80-4C2B46E62AE1}" type="presParOf" srcId="{D5AAE7F5-A666-47AE-BE2E-F439A872B35A}" destId="{AE533FEE-B9EC-4CB8-879E-BB686E59AC7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911B89-F10A-4A3A-BB2A-366753130F5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4B9280F6-B052-437C-8084-81CECE63D945}">
      <dgm:prSet phldrT="[Text]"/>
      <dgm:spPr>
        <a:ln>
          <a:solidFill>
            <a:srgbClr val="03E2ED"/>
          </a:solidFill>
        </a:ln>
      </dgm:spPr>
      <dgm:t>
        <a:bodyPr/>
        <a:lstStyle/>
        <a:p>
          <a:r>
            <a:rPr lang="en-GB" dirty="0"/>
            <a:t>Sandy Hall Research Finance Manager</a:t>
          </a:r>
        </a:p>
      </dgm:t>
    </dgm:pt>
    <dgm:pt modelId="{849E426A-8A27-449A-B1DA-D92FD2B1C9B6}" type="parTrans" cxnId="{4A9D545D-CFAB-43D7-AA21-7670D6560016}">
      <dgm:prSet/>
      <dgm:spPr/>
      <dgm:t>
        <a:bodyPr/>
        <a:lstStyle/>
        <a:p>
          <a:endParaRPr lang="en-GB"/>
        </a:p>
      </dgm:t>
    </dgm:pt>
    <dgm:pt modelId="{2EE1E672-6CD2-491C-A2B2-6018FA00E512}" type="sibTrans" cxnId="{4A9D545D-CFAB-43D7-AA21-7670D6560016}">
      <dgm:prSet/>
      <dgm:spPr/>
      <dgm:t>
        <a:bodyPr/>
        <a:lstStyle/>
        <a:p>
          <a:endParaRPr lang="en-GB"/>
        </a:p>
      </dgm:t>
    </dgm:pt>
    <dgm:pt modelId="{5532978A-8484-45E8-988F-80D4EC6A53F5}" type="asst">
      <dgm:prSet phldrT="[Text]"/>
      <dgm:spPr>
        <a:ln>
          <a:solidFill>
            <a:srgbClr val="03E2ED"/>
          </a:solidFill>
        </a:ln>
      </dgm:spPr>
      <dgm:t>
        <a:bodyPr/>
        <a:lstStyle/>
        <a:p>
          <a:r>
            <a:rPr lang="en-GB"/>
            <a:t>Linda Tuzcu Assistant Research Finance Manager</a:t>
          </a:r>
        </a:p>
      </dgm:t>
    </dgm:pt>
    <dgm:pt modelId="{480DC96B-A32E-45A1-8E03-6BE8A38D1E4D}" type="parTrans" cxnId="{39BEFFF9-5827-4092-9508-AB59269D1B51}">
      <dgm:prSet/>
      <dgm:spPr/>
      <dgm:t>
        <a:bodyPr/>
        <a:lstStyle/>
        <a:p>
          <a:endParaRPr lang="en-GB"/>
        </a:p>
      </dgm:t>
    </dgm:pt>
    <dgm:pt modelId="{93888A84-454F-405A-8835-060F19ECF589}" type="sibTrans" cxnId="{39BEFFF9-5827-4092-9508-AB59269D1B51}">
      <dgm:prSet/>
      <dgm:spPr/>
      <dgm:t>
        <a:bodyPr/>
        <a:lstStyle/>
        <a:p>
          <a:endParaRPr lang="en-GB"/>
        </a:p>
      </dgm:t>
    </dgm:pt>
    <dgm:pt modelId="{3A22CD42-A7D1-43EE-9212-4B92C56A26CE}" type="asst">
      <dgm:prSet phldrT="[Text]"/>
      <dgm:spPr>
        <a:ln>
          <a:solidFill>
            <a:srgbClr val="03E2ED"/>
          </a:solidFill>
        </a:ln>
      </dgm:spPr>
      <dgm:t>
        <a:bodyPr/>
        <a:lstStyle/>
        <a:p>
          <a:r>
            <a:rPr lang="en-GB"/>
            <a:t>Katie Edward Assistant Research Finance Manager</a:t>
          </a:r>
        </a:p>
      </dgm:t>
    </dgm:pt>
    <dgm:pt modelId="{12E67903-4AB6-4E2C-BA2E-2CCB1DB9C2F9}" type="parTrans" cxnId="{31BA9A59-EBA5-435A-AE7D-37B972F5E780}">
      <dgm:prSet/>
      <dgm:spPr/>
      <dgm:t>
        <a:bodyPr/>
        <a:lstStyle/>
        <a:p>
          <a:endParaRPr lang="en-GB"/>
        </a:p>
      </dgm:t>
    </dgm:pt>
    <dgm:pt modelId="{EF73573B-EA86-4FBC-B010-9C4375A8EF34}" type="sibTrans" cxnId="{31BA9A59-EBA5-435A-AE7D-37B972F5E780}">
      <dgm:prSet/>
      <dgm:spPr/>
      <dgm:t>
        <a:bodyPr/>
        <a:lstStyle/>
        <a:p>
          <a:endParaRPr lang="en-GB"/>
        </a:p>
      </dgm:t>
    </dgm:pt>
    <dgm:pt modelId="{33D5F7BE-A068-4047-B1CE-4702034C3DF7}" type="asst">
      <dgm:prSet phldrT="[Text]"/>
      <dgm:spPr>
        <a:ln>
          <a:solidFill>
            <a:srgbClr val="03E2ED"/>
          </a:solidFill>
        </a:ln>
      </dgm:spPr>
      <dgm:t>
        <a:bodyPr/>
        <a:lstStyle/>
        <a:p>
          <a:r>
            <a:rPr lang="en-GB"/>
            <a:t>Callum Nettleton</a:t>
          </a:r>
        </a:p>
        <a:p>
          <a:r>
            <a:rPr lang="en-GB"/>
            <a:t>Other</a:t>
          </a:r>
        </a:p>
      </dgm:t>
    </dgm:pt>
    <dgm:pt modelId="{49205863-F5FF-40C7-9DAC-F5C747C23210}" type="parTrans" cxnId="{748CE02B-B322-4397-90D0-D9B73FADF7E2}">
      <dgm:prSet/>
      <dgm:spPr/>
      <dgm:t>
        <a:bodyPr/>
        <a:lstStyle/>
        <a:p>
          <a:endParaRPr lang="en-GB"/>
        </a:p>
      </dgm:t>
    </dgm:pt>
    <dgm:pt modelId="{2A099A64-D8AF-4B38-8251-159B25E9A1C7}" type="sibTrans" cxnId="{748CE02B-B322-4397-90D0-D9B73FADF7E2}">
      <dgm:prSet/>
      <dgm:spPr/>
      <dgm:t>
        <a:bodyPr/>
        <a:lstStyle/>
        <a:p>
          <a:endParaRPr lang="en-GB"/>
        </a:p>
      </dgm:t>
    </dgm:pt>
    <dgm:pt modelId="{52CC00B1-9ED0-4A48-A582-7D3120381C1E}" type="asst">
      <dgm:prSet phldrT="[Text]"/>
      <dgm:spPr>
        <a:ln>
          <a:solidFill>
            <a:srgbClr val="03E2ED"/>
          </a:solidFill>
        </a:ln>
      </dgm:spPr>
      <dgm:t>
        <a:bodyPr/>
        <a:lstStyle/>
        <a:p>
          <a:r>
            <a:rPr lang="en-GB" dirty="0"/>
            <a:t>Sharon Gibson</a:t>
          </a:r>
        </a:p>
        <a:p>
          <a:r>
            <a:rPr lang="en-GB" dirty="0"/>
            <a:t>RCUK/ ATA</a:t>
          </a:r>
        </a:p>
      </dgm:t>
    </dgm:pt>
    <dgm:pt modelId="{DD53934E-02F7-45FA-8E1D-FF2326C51D6A}" type="parTrans" cxnId="{7FA25427-563A-493C-BD28-08C2F8B63F97}">
      <dgm:prSet/>
      <dgm:spPr/>
      <dgm:t>
        <a:bodyPr/>
        <a:lstStyle/>
        <a:p>
          <a:endParaRPr lang="en-GB"/>
        </a:p>
      </dgm:t>
    </dgm:pt>
    <dgm:pt modelId="{4EAE8D15-3FFF-4389-89EF-D12A323C92F5}" type="sibTrans" cxnId="{7FA25427-563A-493C-BD28-08C2F8B63F97}">
      <dgm:prSet/>
      <dgm:spPr/>
      <dgm:t>
        <a:bodyPr/>
        <a:lstStyle/>
        <a:p>
          <a:endParaRPr lang="en-GB"/>
        </a:p>
      </dgm:t>
    </dgm:pt>
    <dgm:pt modelId="{BA7D0C83-66B1-4C8F-88BE-042F132A607F}" type="asst">
      <dgm:prSet phldrT="[Text]"/>
      <dgm:spPr>
        <a:ln>
          <a:solidFill>
            <a:srgbClr val="03E2ED"/>
          </a:solidFill>
        </a:ln>
      </dgm:spPr>
      <dgm:t>
        <a:bodyPr/>
        <a:lstStyle/>
        <a:p>
          <a:r>
            <a:rPr lang="en-GB" dirty="0"/>
            <a:t>Michael Bonner</a:t>
          </a:r>
        </a:p>
        <a:p>
          <a:r>
            <a:rPr lang="en-GB" dirty="0"/>
            <a:t>RCUK/ Project opening</a:t>
          </a:r>
        </a:p>
      </dgm:t>
    </dgm:pt>
    <dgm:pt modelId="{DFA55AA8-ACE2-4B75-B4F2-87CDE5982444}" type="parTrans" cxnId="{36D40381-5A77-4E0B-9FBB-09D2FADE7569}">
      <dgm:prSet/>
      <dgm:spPr/>
      <dgm:t>
        <a:bodyPr/>
        <a:lstStyle/>
        <a:p>
          <a:endParaRPr lang="en-GB"/>
        </a:p>
      </dgm:t>
    </dgm:pt>
    <dgm:pt modelId="{C4EF75D3-6029-4AB2-B599-371BE2FACBC4}" type="sibTrans" cxnId="{36D40381-5A77-4E0B-9FBB-09D2FADE7569}">
      <dgm:prSet/>
      <dgm:spPr/>
      <dgm:t>
        <a:bodyPr/>
        <a:lstStyle/>
        <a:p>
          <a:endParaRPr lang="en-GB"/>
        </a:p>
      </dgm:t>
    </dgm:pt>
    <dgm:pt modelId="{DDE34270-727C-4CF0-BC48-41BD419E696A}" type="asst">
      <dgm:prSet phldrT="[Text]"/>
      <dgm:spPr>
        <a:ln>
          <a:solidFill>
            <a:srgbClr val="03E2ED"/>
          </a:solidFill>
        </a:ln>
      </dgm:spPr>
      <dgm:t>
        <a:bodyPr/>
        <a:lstStyle/>
        <a:p>
          <a:r>
            <a:rPr lang="en-GB" dirty="0"/>
            <a:t>Alastair Harvey</a:t>
          </a:r>
        </a:p>
        <a:p>
          <a:r>
            <a:rPr lang="en-GB" dirty="0"/>
            <a:t>Knowledge Exchange</a:t>
          </a:r>
        </a:p>
      </dgm:t>
    </dgm:pt>
    <dgm:pt modelId="{14CE3801-F317-4CC2-823D-D34D06C4382E}" type="parTrans" cxnId="{D41B7C5F-392F-40FC-8AFE-3CE4A044285F}">
      <dgm:prSet/>
      <dgm:spPr/>
      <dgm:t>
        <a:bodyPr/>
        <a:lstStyle/>
        <a:p>
          <a:endParaRPr lang="en-GB"/>
        </a:p>
      </dgm:t>
    </dgm:pt>
    <dgm:pt modelId="{CABA33E6-6677-4CAF-8E12-BFFE367C8257}" type="sibTrans" cxnId="{D41B7C5F-392F-40FC-8AFE-3CE4A044285F}">
      <dgm:prSet/>
      <dgm:spPr/>
      <dgm:t>
        <a:bodyPr/>
        <a:lstStyle/>
        <a:p>
          <a:endParaRPr lang="en-GB"/>
        </a:p>
      </dgm:t>
    </dgm:pt>
    <dgm:pt modelId="{A4116ABD-A79E-4501-9FFE-0473E8C38415}" type="asst">
      <dgm:prSet phldrT="[Text]"/>
      <dgm:spPr>
        <a:ln>
          <a:solidFill>
            <a:srgbClr val="03E2ED"/>
          </a:solidFill>
        </a:ln>
      </dgm:spPr>
      <dgm:t>
        <a:bodyPr/>
        <a:lstStyle/>
        <a:p>
          <a:r>
            <a:rPr lang="en-GB"/>
            <a:t>Julie Rattray</a:t>
          </a:r>
        </a:p>
        <a:p>
          <a:r>
            <a:rPr lang="en-GB"/>
            <a:t>EU</a:t>
          </a:r>
        </a:p>
      </dgm:t>
    </dgm:pt>
    <dgm:pt modelId="{5744ECC1-7A38-4CCB-B7D0-31D25995480E}" type="parTrans" cxnId="{85937904-9817-4494-A44E-28B61BDAE176}">
      <dgm:prSet/>
      <dgm:spPr/>
      <dgm:t>
        <a:bodyPr/>
        <a:lstStyle/>
        <a:p>
          <a:endParaRPr lang="en-GB"/>
        </a:p>
      </dgm:t>
    </dgm:pt>
    <dgm:pt modelId="{42FE7069-E0F1-420C-ADE3-299460043D28}" type="sibTrans" cxnId="{85937904-9817-4494-A44E-28B61BDAE176}">
      <dgm:prSet/>
      <dgm:spPr/>
      <dgm:t>
        <a:bodyPr/>
        <a:lstStyle/>
        <a:p>
          <a:endParaRPr lang="en-GB"/>
        </a:p>
      </dgm:t>
    </dgm:pt>
    <dgm:pt modelId="{4147FF1F-14BF-430D-9E5C-044D6C8AEA81}" type="asst">
      <dgm:prSet phldrT="[Text]"/>
      <dgm:spPr>
        <a:ln>
          <a:solidFill>
            <a:srgbClr val="03E2ED"/>
          </a:solidFill>
        </a:ln>
      </dgm:spPr>
      <dgm:t>
        <a:bodyPr/>
        <a:lstStyle/>
        <a:p>
          <a:r>
            <a:rPr lang="en-GB"/>
            <a:t>Gordon Garrow</a:t>
          </a:r>
        </a:p>
        <a:p>
          <a:r>
            <a:rPr lang="en-GB"/>
            <a:t>EU</a:t>
          </a:r>
        </a:p>
      </dgm:t>
    </dgm:pt>
    <dgm:pt modelId="{8EA8CAE6-6C5F-4167-B10D-F9630FB00981}" type="parTrans" cxnId="{45D8E5AA-A898-4F72-BBBA-DF562A5D31F1}">
      <dgm:prSet/>
      <dgm:spPr/>
      <dgm:t>
        <a:bodyPr/>
        <a:lstStyle/>
        <a:p>
          <a:endParaRPr lang="en-GB"/>
        </a:p>
      </dgm:t>
    </dgm:pt>
    <dgm:pt modelId="{6341A129-31AA-4163-8E55-3F609DEBB39C}" type="sibTrans" cxnId="{45D8E5AA-A898-4F72-BBBA-DF562A5D31F1}">
      <dgm:prSet/>
      <dgm:spPr/>
      <dgm:t>
        <a:bodyPr/>
        <a:lstStyle/>
        <a:p>
          <a:endParaRPr lang="en-GB"/>
        </a:p>
      </dgm:t>
    </dgm:pt>
    <dgm:pt modelId="{AF23284F-F8BE-4E32-B42E-8D661D23799A}" type="asst">
      <dgm:prSet phldrT="[Text]"/>
      <dgm:spPr>
        <a:ln>
          <a:solidFill>
            <a:srgbClr val="03E2ED"/>
          </a:solidFill>
        </a:ln>
      </dgm:spPr>
      <dgm:t>
        <a:bodyPr/>
        <a:lstStyle/>
        <a:p>
          <a:r>
            <a:rPr lang="en-GB" dirty="0"/>
            <a:t>Amanda Hart</a:t>
          </a:r>
        </a:p>
        <a:p>
          <a:r>
            <a:rPr lang="en-GB" dirty="0"/>
            <a:t>KTP</a:t>
          </a:r>
        </a:p>
      </dgm:t>
    </dgm:pt>
    <dgm:pt modelId="{05907E3B-CD05-4CEC-8116-C983B8F6C620}" type="parTrans" cxnId="{2D2DE24F-E28C-4090-8D80-160C137560CC}">
      <dgm:prSet/>
      <dgm:spPr/>
      <dgm:t>
        <a:bodyPr/>
        <a:lstStyle/>
        <a:p>
          <a:endParaRPr lang="en-GB"/>
        </a:p>
      </dgm:t>
    </dgm:pt>
    <dgm:pt modelId="{E416F6F7-5548-43A2-A3B0-DD1285EE9D32}" type="sibTrans" cxnId="{2D2DE24F-E28C-4090-8D80-160C137560CC}">
      <dgm:prSet/>
      <dgm:spPr/>
      <dgm:t>
        <a:bodyPr/>
        <a:lstStyle/>
        <a:p>
          <a:endParaRPr lang="en-GB"/>
        </a:p>
      </dgm:t>
    </dgm:pt>
    <dgm:pt modelId="{1903FEA1-07EC-4267-944F-945C12F3B23D}" type="asst">
      <dgm:prSet phldrT="[Text]"/>
      <dgm:spPr>
        <a:ln>
          <a:solidFill>
            <a:srgbClr val="03E2ED"/>
          </a:solidFill>
        </a:ln>
      </dgm:spPr>
      <dgm:t>
        <a:bodyPr/>
        <a:lstStyle/>
        <a:p>
          <a:r>
            <a:rPr lang="en-GB" dirty="0"/>
            <a:t>Frances Hudson</a:t>
          </a:r>
        </a:p>
        <a:p>
          <a:r>
            <a:rPr lang="en-GB" dirty="0"/>
            <a:t>Innovate UK</a:t>
          </a:r>
        </a:p>
      </dgm:t>
    </dgm:pt>
    <dgm:pt modelId="{1FE1AFE4-729E-43DC-827E-DF58B5279864}" type="parTrans" cxnId="{FB70AF16-D686-4C9F-B0B7-263F55DF21A3}">
      <dgm:prSet/>
      <dgm:spPr/>
      <dgm:t>
        <a:bodyPr/>
        <a:lstStyle/>
        <a:p>
          <a:endParaRPr lang="en-GB"/>
        </a:p>
      </dgm:t>
    </dgm:pt>
    <dgm:pt modelId="{3D4E2287-B67A-4693-9CE7-F811E954D60E}" type="sibTrans" cxnId="{FB70AF16-D686-4C9F-B0B7-263F55DF21A3}">
      <dgm:prSet/>
      <dgm:spPr/>
      <dgm:t>
        <a:bodyPr/>
        <a:lstStyle/>
        <a:p>
          <a:endParaRPr lang="en-GB"/>
        </a:p>
      </dgm:t>
    </dgm:pt>
    <dgm:pt modelId="{E04DBC67-5E80-4BC2-8A71-3DDB56C424FF}" type="asst">
      <dgm:prSet phldrT="[Text]"/>
      <dgm:spPr>
        <a:ln>
          <a:solidFill>
            <a:srgbClr val="03E2ED"/>
          </a:solidFill>
        </a:ln>
      </dgm:spPr>
      <dgm:t>
        <a:bodyPr/>
        <a:lstStyle/>
        <a:p>
          <a:r>
            <a:rPr lang="en-GB" dirty="0" smtClean="0"/>
            <a:t>Andy McDougall-Andrew</a:t>
          </a:r>
          <a:endParaRPr lang="en-GB" dirty="0"/>
        </a:p>
        <a:p>
          <a:r>
            <a:rPr lang="en-GB" dirty="0"/>
            <a:t>Other</a:t>
          </a:r>
        </a:p>
      </dgm:t>
    </dgm:pt>
    <dgm:pt modelId="{F66B42D4-A4BA-44B4-AD2F-5F43A567535D}" type="parTrans" cxnId="{0AECEE9C-0D0F-45B6-992D-27777587BD87}">
      <dgm:prSet/>
      <dgm:spPr/>
      <dgm:t>
        <a:bodyPr/>
        <a:lstStyle/>
        <a:p>
          <a:endParaRPr lang="en-GB"/>
        </a:p>
      </dgm:t>
    </dgm:pt>
    <dgm:pt modelId="{62F26733-84B7-40F8-A72F-0FCEC644D4EA}" type="sibTrans" cxnId="{0AECEE9C-0D0F-45B6-992D-27777587BD87}">
      <dgm:prSet/>
      <dgm:spPr/>
      <dgm:t>
        <a:bodyPr/>
        <a:lstStyle/>
        <a:p>
          <a:endParaRPr lang="en-GB"/>
        </a:p>
      </dgm:t>
    </dgm:pt>
    <dgm:pt modelId="{4948AC8E-0DBF-4044-AC95-D787B7552E52}" type="pres">
      <dgm:prSet presAssocID="{9F911B89-F10A-4A3A-BB2A-366753130F57}" presName="hierChild1" presStyleCnt="0">
        <dgm:presLayoutVars>
          <dgm:orgChart val="1"/>
          <dgm:chPref val="1"/>
          <dgm:dir/>
          <dgm:animOne val="branch"/>
          <dgm:animLvl val="lvl"/>
          <dgm:resizeHandles/>
        </dgm:presLayoutVars>
      </dgm:prSet>
      <dgm:spPr/>
      <dgm:t>
        <a:bodyPr/>
        <a:lstStyle/>
        <a:p>
          <a:endParaRPr lang="en-GB"/>
        </a:p>
      </dgm:t>
    </dgm:pt>
    <dgm:pt modelId="{45C4D565-559D-4D4A-8AF7-B04BEFBA4953}" type="pres">
      <dgm:prSet presAssocID="{4B9280F6-B052-437C-8084-81CECE63D945}" presName="hierRoot1" presStyleCnt="0">
        <dgm:presLayoutVars>
          <dgm:hierBranch val="init"/>
        </dgm:presLayoutVars>
      </dgm:prSet>
      <dgm:spPr/>
    </dgm:pt>
    <dgm:pt modelId="{D050E29F-5DAF-4153-BEF9-16E52A62C123}" type="pres">
      <dgm:prSet presAssocID="{4B9280F6-B052-437C-8084-81CECE63D945}" presName="rootComposite1" presStyleCnt="0"/>
      <dgm:spPr/>
    </dgm:pt>
    <dgm:pt modelId="{7DC5E615-5526-40A5-A5A5-674490A1667E}" type="pres">
      <dgm:prSet presAssocID="{4B9280F6-B052-437C-8084-81CECE63D945}" presName="rootText1" presStyleLbl="node0" presStyleIdx="0" presStyleCnt="1">
        <dgm:presLayoutVars>
          <dgm:chPref val="3"/>
        </dgm:presLayoutVars>
      </dgm:prSet>
      <dgm:spPr/>
      <dgm:t>
        <a:bodyPr/>
        <a:lstStyle/>
        <a:p>
          <a:endParaRPr lang="en-GB"/>
        </a:p>
      </dgm:t>
    </dgm:pt>
    <dgm:pt modelId="{009924BC-AC49-4DB1-836F-62AD9EF234B7}" type="pres">
      <dgm:prSet presAssocID="{4B9280F6-B052-437C-8084-81CECE63D945}" presName="rootConnector1" presStyleLbl="node1" presStyleIdx="0" presStyleCnt="0"/>
      <dgm:spPr/>
      <dgm:t>
        <a:bodyPr/>
        <a:lstStyle/>
        <a:p>
          <a:endParaRPr lang="en-GB"/>
        </a:p>
      </dgm:t>
    </dgm:pt>
    <dgm:pt modelId="{82905368-0830-456B-95B4-615B20F5C2B7}" type="pres">
      <dgm:prSet presAssocID="{4B9280F6-B052-437C-8084-81CECE63D945}" presName="hierChild2" presStyleCnt="0"/>
      <dgm:spPr/>
    </dgm:pt>
    <dgm:pt modelId="{95E39DC4-8CB7-46F1-97F0-6D6D33F921DC}" type="pres">
      <dgm:prSet presAssocID="{4B9280F6-B052-437C-8084-81CECE63D945}" presName="hierChild3" presStyleCnt="0"/>
      <dgm:spPr/>
    </dgm:pt>
    <dgm:pt modelId="{652F451C-1F7E-4482-A5F1-B4C176A01070}" type="pres">
      <dgm:prSet presAssocID="{480DC96B-A32E-45A1-8E03-6BE8A38D1E4D}" presName="Name111" presStyleLbl="parChTrans1D2" presStyleIdx="0" presStyleCnt="2"/>
      <dgm:spPr/>
      <dgm:t>
        <a:bodyPr/>
        <a:lstStyle/>
        <a:p>
          <a:endParaRPr lang="en-GB"/>
        </a:p>
      </dgm:t>
    </dgm:pt>
    <dgm:pt modelId="{18E86222-49BB-43AF-9484-9ECC72886C82}" type="pres">
      <dgm:prSet presAssocID="{5532978A-8484-45E8-988F-80D4EC6A53F5}" presName="hierRoot3" presStyleCnt="0">
        <dgm:presLayoutVars>
          <dgm:hierBranch val="init"/>
        </dgm:presLayoutVars>
      </dgm:prSet>
      <dgm:spPr/>
    </dgm:pt>
    <dgm:pt modelId="{DCCE2C81-AF1D-445C-B8AE-F0C1FFC8D40D}" type="pres">
      <dgm:prSet presAssocID="{5532978A-8484-45E8-988F-80D4EC6A53F5}" presName="rootComposite3" presStyleCnt="0"/>
      <dgm:spPr/>
    </dgm:pt>
    <dgm:pt modelId="{A3C884F3-C743-443F-9929-0A125A1A8E66}" type="pres">
      <dgm:prSet presAssocID="{5532978A-8484-45E8-988F-80D4EC6A53F5}" presName="rootText3" presStyleLbl="asst1" presStyleIdx="0" presStyleCnt="11">
        <dgm:presLayoutVars>
          <dgm:chPref val="3"/>
        </dgm:presLayoutVars>
      </dgm:prSet>
      <dgm:spPr/>
      <dgm:t>
        <a:bodyPr/>
        <a:lstStyle/>
        <a:p>
          <a:endParaRPr lang="en-GB"/>
        </a:p>
      </dgm:t>
    </dgm:pt>
    <dgm:pt modelId="{6E6FE825-DE5A-4C9A-9513-A07CD74DF25D}" type="pres">
      <dgm:prSet presAssocID="{5532978A-8484-45E8-988F-80D4EC6A53F5}" presName="rootConnector3" presStyleLbl="asst1" presStyleIdx="0" presStyleCnt="11"/>
      <dgm:spPr/>
      <dgm:t>
        <a:bodyPr/>
        <a:lstStyle/>
        <a:p>
          <a:endParaRPr lang="en-GB"/>
        </a:p>
      </dgm:t>
    </dgm:pt>
    <dgm:pt modelId="{95384ADE-87BB-4EAF-939D-AC7E504CCE80}" type="pres">
      <dgm:prSet presAssocID="{5532978A-8484-45E8-988F-80D4EC6A53F5}" presName="hierChild6" presStyleCnt="0"/>
      <dgm:spPr/>
    </dgm:pt>
    <dgm:pt modelId="{7161F4E9-AA16-45C3-8816-401E3E5799BD}" type="pres">
      <dgm:prSet presAssocID="{5532978A-8484-45E8-988F-80D4EC6A53F5}" presName="hierChild7" presStyleCnt="0"/>
      <dgm:spPr/>
    </dgm:pt>
    <dgm:pt modelId="{280EDE28-BE38-4062-BE3C-462B6751184E}" type="pres">
      <dgm:prSet presAssocID="{5744ECC1-7A38-4CCB-B7D0-31D25995480E}" presName="Name111" presStyleLbl="parChTrans1D3" presStyleIdx="0" presStyleCnt="9"/>
      <dgm:spPr/>
      <dgm:t>
        <a:bodyPr/>
        <a:lstStyle/>
        <a:p>
          <a:endParaRPr lang="en-GB"/>
        </a:p>
      </dgm:t>
    </dgm:pt>
    <dgm:pt modelId="{4372C6A3-736D-4C13-B833-49BABDC62821}" type="pres">
      <dgm:prSet presAssocID="{A4116ABD-A79E-4501-9FFE-0473E8C38415}" presName="hierRoot3" presStyleCnt="0">
        <dgm:presLayoutVars>
          <dgm:hierBranch val="init"/>
        </dgm:presLayoutVars>
      </dgm:prSet>
      <dgm:spPr/>
    </dgm:pt>
    <dgm:pt modelId="{C0DCF7EF-E418-49E9-B937-111BB066302E}" type="pres">
      <dgm:prSet presAssocID="{A4116ABD-A79E-4501-9FFE-0473E8C38415}" presName="rootComposite3" presStyleCnt="0"/>
      <dgm:spPr/>
    </dgm:pt>
    <dgm:pt modelId="{F2373F65-1A0F-445E-B6D8-B124D55B0E12}" type="pres">
      <dgm:prSet presAssocID="{A4116ABD-A79E-4501-9FFE-0473E8C38415}" presName="rootText3" presStyleLbl="asst1" presStyleIdx="1" presStyleCnt="11">
        <dgm:presLayoutVars>
          <dgm:chPref val="3"/>
        </dgm:presLayoutVars>
      </dgm:prSet>
      <dgm:spPr/>
      <dgm:t>
        <a:bodyPr/>
        <a:lstStyle/>
        <a:p>
          <a:endParaRPr lang="en-GB"/>
        </a:p>
      </dgm:t>
    </dgm:pt>
    <dgm:pt modelId="{4F182570-21EF-431D-8ADC-C151B44A7504}" type="pres">
      <dgm:prSet presAssocID="{A4116ABD-A79E-4501-9FFE-0473E8C38415}" presName="rootConnector3" presStyleLbl="asst1" presStyleIdx="1" presStyleCnt="11"/>
      <dgm:spPr/>
      <dgm:t>
        <a:bodyPr/>
        <a:lstStyle/>
        <a:p>
          <a:endParaRPr lang="en-GB"/>
        </a:p>
      </dgm:t>
    </dgm:pt>
    <dgm:pt modelId="{E3C442B4-6DB6-499B-BC8B-811E928BB7A6}" type="pres">
      <dgm:prSet presAssocID="{A4116ABD-A79E-4501-9FFE-0473E8C38415}" presName="hierChild6" presStyleCnt="0"/>
      <dgm:spPr/>
    </dgm:pt>
    <dgm:pt modelId="{791AD3BC-4007-4AD4-9640-94C79F9EFF1A}" type="pres">
      <dgm:prSet presAssocID="{A4116ABD-A79E-4501-9FFE-0473E8C38415}" presName="hierChild7" presStyleCnt="0"/>
      <dgm:spPr/>
    </dgm:pt>
    <dgm:pt modelId="{FE0CA890-0631-4144-A38E-9D0A373F90C7}" type="pres">
      <dgm:prSet presAssocID="{8EA8CAE6-6C5F-4167-B10D-F9630FB00981}" presName="Name111" presStyleLbl="parChTrans1D3" presStyleIdx="1" presStyleCnt="9"/>
      <dgm:spPr/>
      <dgm:t>
        <a:bodyPr/>
        <a:lstStyle/>
        <a:p>
          <a:endParaRPr lang="en-GB"/>
        </a:p>
      </dgm:t>
    </dgm:pt>
    <dgm:pt modelId="{57DBC072-3AA9-4120-A608-B0B54FAEE079}" type="pres">
      <dgm:prSet presAssocID="{4147FF1F-14BF-430D-9E5C-044D6C8AEA81}" presName="hierRoot3" presStyleCnt="0">
        <dgm:presLayoutVars>
          <dgm:hierBranch val="init"/>
        </dgm:presLayoutVars>
      </dgm:prSet>
      <dgm:spPr/>
    </dgm:pt>
    <dgm:pt modelId="{166E7E3B-C7F5-4383-A78C-E02B3B2D2193}" type="pres">
      <dgm:prSet presAssocID="{4147FF1F-14BF-430D-9E5C-044D6C8AEA81}" presName="rootComposite3" presStyleCnt="0"/>
      <dgm:spPr/>
    </dgm:pt>
    <dgm:pt modelId="{707C8190-63D7-4ECE-B21C-EA23CF0EF290}" type="pres">
      <dgm:prSet presAssocID="{4147FF1F-14BF-430D-9E5C-044D6C8AEA81}" presName="rootText3" presStyleLbl="asst1" presStyleIdx="2" presStyleCnt="11">
        <dgm:presLayoutVars>
          <dgm:chPref val="3"/>
        </dgm:presLayoutVars>
      </dgm:prSet>
      <dgm:spPr/>
      <dgm:t>
        <a:bodyPr/>
        <a:lstStyle/>
        <a:p>
          <a:endParaRPr lang="en-GB"/>
        </a:p>
      </dgm:t>
    </dgm:pt>
    <dgm:pt modelId="{50829EF0-5662-425D-ACB8-EC6C9A24B1FF}" type="pres">
      <dgm:prSet presAssocID="{4147FF1F-14BF-430D-9E5C-044D6C8AEA81}" presName="rootConnector3" presStyleLbl="asst1" presStyleIdx="2" presStyleCnt="11"/>
      <dgm:spPr/>
      <dgm:t>
        <a:bodyPr/>
        <a:lstStyle/>
        <a:p>
          <a:endParaRPr lang="en-GB"/>
        </a:p>
      </dgm:t>
    </dgm:pt>
    <dgm:pt modelId="{5063D480-F2B3-4B8C-98E2-DE264A3CAEE0}" type="pres">
      <dgm:prSet presAssocID="{4147FF1F-14BF-430D-9E5C-044D6C8AEA81}" presName="hierChild6" presStyleCnt="0"/>
      <dgm:spPr/>
    </dgm:pt>
    <dgm:pt modelId="{1955D88D-0035-4059-AAC0-E8810C70FFBD}" type="pres">
      <dgm:prSet presAssocID="{4147FF1F-14BF-430D-9E5C-044D6C8AEA81}" presName="hierChild7" presStyleCnt="0"/>
      <dgm:spPr/>
    </dgm:pt>
    <dgm:pt modelId="{462FEC6C-E34D-4F4C-82C6-D36A3622262B}" type="pres">
      <dgm:prSet presAssocID="{05907E3B-CD05-4CEC-8116-C983B8F6C620}" presName="Name111" presStyleLbl="parChTrans1D3" presStyleIdx="2" presStyleCnt="9"/>
      <dgm:spPr/>
      <dgm:t>
        <a:bodyPr/>
        <a:lstStyle/>
        <a:p>
          <a:endParaRPr lang="en-GB"/>
        </a:p>
      </dgm:t>
    </dgm:pt>
    <dgm:pt modelId="{0E311ED3-6852-43E4-BDFF-309A6226090A}" type="pres">
      <dgm:prSet presAssocID="{AF23284F-F8BE-4E32-B42E-8D661D23799A}" presName="hierRoot3" presStyleCnt="0">
        <dgm:presLayoutVars>
          <dgm:hierBranch val="init"/>
        </dgm:presLayoutVars>
      </dgm:prSet>
      <dgm:spPr/>
    </dgm:pt>
    <dgm:pt modelId="{1F7A5A45-4C9B-49BF-8F0A-3758F109CA94}" type="pres">
      <dgm:prSet presAssocID="{AF23284F-F8BE-4E32-B42E-8D661D23799A}" presName="rootComposite3" presStyleCnt="0"/>
      <dgm:spPr/>
    </dgm:pt>
    <dgm:pt modelId="{3A401701-90E4-4C4D-83B1-E2FC37C3FA8F}" type="pres">
      <dgm:prSet presAssocID="{AF23284F-F8BE-4E32-B42E-8D661D23799A}" presName="rootText3" presStyleLbl="asst1" presStyleIdx="3" presStyleCnt="11">
        <dgm:presLayoutVars>
          <dgm:chPref val="3"/>
        </dgm:presLayoutVars>
      </dgm:prSet>
      <dgm:spPr/>
      <dgm:t>
        <a:bodyPr/>
        <a:lstStyle/>
        <a:p>
          <a:endParaRPr lang="en-GB"/>
        </a:p>
      </dgm:t>
    </dgm:pt>
    <dgm:pt modelId="{0F7B4F47-B073-45AC-8BF9-0D0352242E0D}" type="pres">
      <dgm:prSet presAssocID="{AF23284F-F8BE-4E32-B42E-8D661D23799A}" presName="rootConnector3" presStyleLbl="asst1" presStyleIdx="3" presStyleCnt="11"/>
      <dgm:spPr/>
      <dgm:t>
        <a:bodyPr/>
        <a:lstStyle/>
        <a:p>
          <a:endParaRPr lang="en-GB"/>
        </a:p>
      </dgm:t>
    </dgm:pt>
    <dgm:pt modelId="{11AF86B5-0216-445C-8474-4F02C57B6DC1}" type="pres">
      <dgm:prSet presAssocID="{AF23284F-F8BE-4E32-B42E-8D661D23799A}" presName="hierChild6" presStyleCnt="0"/>
      <dgm:spPr/>
    </dgm:pt>
    <dgm:pt modelId="{4A300D90-142A-4F9B-9896-FABF8706BA91}" type="pres">
      <dgm:prSet presAssocID="{AF23284F-F8BE-4E32-B42E-8D661D23799A}" presName="hierChild7" presStyleCnt="0"/>
      <dgm:spPr/>
    </dgm:pt>
    <dgm:pt modelId="{EB6789B5-492D-46C4-9093-9B607CD750EC}" type="pres">
      <dgm:prSet presAssocID="{1FE1AFE4-729E-43DC-827E-DF58B5279864}" presName="Name111" presStyleLbl="parChTrans1D3" presStyleIdx="3" presStyleCnt="9"/>
      <dgm:spPr/>
      <dgm:t>
        <a:bodyPr/>
        <a:lstStyle/>
        <a:p>
          <a:endParaRPr lang="en-GB"/>
        </a:p>
      </dgm:t>
    </dgm:pt>
    <dgm:pt modelId="{6AC0B1DE-8A41-443A-85E4-BE69794E51D6}" type="pres">
      <dgm:prSet presAssocID="{1903FEA1-07EC-4267-944F-945C12F3B23D}" presName="hierRoot3" presStyleCnt="0">
        <dgm:presLayoutVars>
          <dgm:hierBranch val="init"/>
        </dgm:presLayoutVars>
      </dgm:prSet>
      <dgm:spPr/>
    </dgm:pt>
    <dgm:pt modelId="{28F579A6-4FF7-4CBE-AE70-EB31BBB6BAA2}" type="pres">
      <dgm:prSet presAssocID="{1903FEA1-07EC-4267-944F-945C12F3B23D}" presName="rootComposite3" presStyleCnt="0"/>
      <dgm:spPr/>
    </dgm:pt>
    <dgm:pt modelId="{0E8696AC-AF85-4C69-B8BF-F18D40B04717}" type="pres">
      <dgm:prSet presAssocID="{1903FEA1-07EC-4267-944F-945C12F3B23D}" presName="rootText3" presStyleLbl="asst1" presStyleIdx="4" presStyleCnt="11">
        <dgm:presLayoutVars>
          <dgm:chPref val="3"/>
        </dgm:presLayoutVars>
      </dgm:prSet>
      <dgm:spPr/>
      <dgm:t>
        <a:bodyPr/>
        <a:lstStyle/>
        <a:p>
          <a:endParaRPr lang="en-GB"/>
        </a:p>
      </dgm:t>
    </dgm:pt>
    <dgm:pt modelId="{0EBAB311-25B3-4C0E-BDF0-6201D0C6A284}" type="pres">
      <dgm:prSet presAssocID="{1903FEA1-07EC-4267-944F-945C12F3B23D}" presName="rootConnector3" presStyleLbl="asst1" presStyleIdx="4" presStyleCnt="11"/>
      <dgm:spPr/>
      <dgm:t>
        <a:bodyPr/>
        <a:lstStyle/>
        <a:p>
          <a:endParaRPr lang="en-GB"/>
        </a:p>
      </dgm:t>
    </dgm:pt>
    <dgm:pt modelId="{FB9F0DA4-212A-4B6F-B8AB-E5D0C32ED438}" type="pres">
      <dgm:prSet presAssocID="{1903FEA1-07EC-4267-944F-945C12F3B23D}" presName="hierChild6" presStyleCnt="0"/>
      <dgm:spPr/>
    </dgm:pt>
    <dgm:pt modelId="{653589E3-DB5B-4853-93A3-6F68C38B063D}" type="pres">
      <dgm:prSet presAssocID="{1903FEA1-07EC-4267-944F-945C12F3B23D}" presName="hierChild7" presStyleCnt="0"/>
      <dgm:spPr/>
    </dgm:pt>
    <dgm:pt modelId="{84E6F184-AA71-4FD1-A49A-56BE6BB4E23B}" type="pres">
      <dgm:prSet presAssocID="{F66B42D4-A4BA-44B4-AD2F-5F43A567535D}" presName="Name111" presStyleLbl="parChTrans1D3" presStyleIdx="4" presStyleCnt="9"/>
      <dgm:spPr/>
      <dgm:t>
        <a:bodyPr/>
        <a:lstStyle/>
        <a:p>
          <a:endParaRPr lang="en-GB"/>
        </a:p>
      </dgm:t>
    </dgm:pt>
    <dgm:pt modelId="{E36BE093-4598-4935-AEA5-BE8B43716345}" type="pres">
      <dgm:prSet presAssocID="{E04DBC67-5E80-4BC2-8A71-3DDB56C424FF}" presName="hierRoot3" presStyleCnt="0">
        <dgm:presLayoutVars>
          <dgm:hierBranch val="init"/>
        </dgm:presLayoutVars>
      </dgm:prSet>
      <dgm:spPr/>
    </dgm:pt>
    <dgm:pt modelId="{CEE53614-1508-4975-B1D9-ED1ACFBDBA85}" type="pres">
      <dgm:prSet presAssocID="{E04DBC67-5E80-4BC2-8A71-3DDB56C424FF}" presName="rootComposite3" presStyleCnt="0"/>
      <dgm:spPr/>
    </dgm:pt>
    <dgm:pt modelId="{8075AA33-56F3-44FE-876D-AAF4FEEB286B}" type="pres">
      <dgm:prSet presAssocID="{E04DBC67-5E80-4BC2-8A71-3DDB56C424FF}" presName="rootText3" presStyleLbl="asst1" presStyleIdx="5" presStyleCnt="11">
        <dgm:presLayoutVars>
          <dgm:chPref val="3"/>
        </dgm:presLayoutVars>
      </dgm:prSet>
      <dgm:spPr/>
      <dgm:t>
        <a:bodyPr/>
        <a:lstStyle/>
        <a:p>
          <a:endParaRPr lang="en-GB"/>
        </a:p>
      </dgm:t>
    </dgm:pt>
    <dgm:pt modelId="{CF0EEC33-958B-472A-8B02-15EB7D0C4603}" type="pres">
      <dgm:prSet presAssocID="{E04DBC67-5E80-4BC2-8A71-3DDB56C424FF}" presName="rootConnector3" presStyleLbl="asst1" presStyleIdx="5" presStyleCnt="11"/>
      <dgm:spPr/>
      <dgm:t>
        <a:bodyPr/>
        <a:lstStyle/>
        <a:p>
          <a:endParaRPr lang="en-GB"/>
        </a:p>
      </dgm:t>
    </dgm:pt>
    <dgm:pt modelId="{EB9E0454-3E93-4978-9AC7-89C76306576A}" type="pres">
      <dgm:prSet presAssocID="{E04DBC67-5E80-4BC2-8A71-3DDB56C424FF}" presName="hierChild6" presStyleCnt="0"/>
      <dgm:spPr/>
    </dgm:pt>
    <dgm:pt modelId="{01DBE78D-C83B-4EC9-8D2F-555A96A1CFF3}" type="pres">
      <dgm:prSet presAssocID="{E04DBC67-5E80-4BC2-8A71-3DDB56C424FF}" presName="hierChild7" presStyleCnt="0"/>
      <dgm:spPr/>
    </dgm:pt>
    <dgm:pt modelId="{8E04D0AA-2D2D-4EB3-B838-8BFEE3ABB48A}" type="pres">
      <dgm:prSet presAssocID="{12E67903-4AB6-4E2C-BA2E-2CCB1DB9C2F9}" presName="Name111" presStyleLbl="parChTrans1D2" presStyleIdx="1" presStyleCnt="2"/>
      <dgm:spPr/>
      <dgm:t>
        <a:bodyPr/>
        <a:lstStyle/>
        <a:p>
          <a:endParaRPr lang="en-GB"/>
        </a:p>
      </dgm:t>
    </dgm:pt>
    <dgm:pt modelId="{DE44143A-7918-48E8-A1D1-93FCD9A369B3}" type="pres">
      <dgm:prSet presAssocID="{3A22CD42-A7D1-43EE-9212-4B92C56A26CE}" presName="hierRoot3" presStyleCnt="0">
        <dgm:presLayoutVars>
          <dgm:hierBranch val="init"/>
        </dgm:presLayoutVars>
      </dgm:prSet>
      <dgm:spPr/>
    </dgm:pt>
    <dgm:pt modelId="{2905A794-3110-4BA2-8E6A-CB5CAD039A82}" type="pres">
      <dgm:prSet presAssocID="{3A22CD42-A7D1-43EE-9212-4B92C56A26CE}" presName="rootComposite3" presStyleCnt="0"/>
      <dgm:spPr/>
    </dgm:pt>
    <dgm:pt modelId="{A40A39E1-5B7B-4D39-9978-3EC268B7396B}" type="pres">
      <dgm:prSet presAssocID="{3A22CD42-A7D1-43EE-9212-4B92C56A26CE}" presName="rootText3" presStyleLbl="asst1" presStyleIdx="6" presStyleCnt="11">
        <dgm:presLayoutVars>
          <dgm:chPref val="3"/>
        </dgm:presLayoutVars>
      </dgm:prSet>
      <dgm:spPr/>
      <dgm:t>
        <a:bodyPr/>
        <a:lstStyle/>
        <a:p>
          <a:endParaRPr lang="en-GB"/>
        </a:p>
      </dgm:t>
    </dgm:pt>
    <dgm:pt modelId="{71289AA6-8126-4881-A295-5580CA2C6846}" type="pres">
      <dgm:prSet presAssocID="{3A22CD42-A7D1-43EE-9212-4B92C56A26CE}" presName="rootConnector3" presStyleLbl="asst1" presStyleIdx="6" presStyleCnt="11"/>
      <dgm:spPr/>
      <dgm:t>
        <a:bodyPr/>
        <a:lstStyle/>
        <a:p>
          <a:endParaRPr lang="en-GB"/>
        </a:p>
      </dgm:t>
    </dgm:pt>
    <dgm:pt modelId="{F9836118-28C0-4E7A-B526-5F9FCE4F25DC}" type="pres">
      <dgm:prSet presAssocID="{3A22CD42-A7D1-43EE-9212-4B92C56A26CE}" presName="hierChild6" presStyleCnt="0"/>
      <dgm:spPr/>
    </dgm:pt>
    <dgm:pt modelId="{05C983A7-3EF8-40AB-9B7E-BA5F025C7B36}" type="pres">
      <dgm:prSet presAssocID="{3A22CD42-A7D1-43EE-9212-4B92C56A26CE}" presName="hierChild7" presStyleCnt="0"/>
      <dgm:spPr/>
    </dgm:pt>
    <dgm:pt modelId="{B991B3FF-7127-4370-9250-49FB59792552}" type="pres">
      <dgm:prSet presAssocID="{49205863-F5FF-40C7-9DAC-F5C747C23210}" presName="Name111" presStyleLbl="parChTrans1D3" presStyleIdx="5" presStyleCnt="9"/>
      <dgm:spPr/>
      <dgm:t>
        <a:bodyPr/>
        <a:lstStyle/>
        <a:p>
          <a:endParaRPr lang="en-GB"/>
        </a:p>
      </dgm:t>
    </dgm:pt>
    <dgm:pt modelId="{18189C93-A6E6-4C5A-B500-5ED24001C74D}" type="pres">
      <dgm:prSet presAssocID="{33D5F7BE-A068-4047-B1CE-4702034C3DF7}" presName="hierRoot3" presStyleCnt="0">
        <dgm:presLayoutVars>
          <dgm:hierBranch val="init"/>
        </dgm:presLayoutVars>
      </dgm:prSet>
      <dgm:spPr/>
    </dgm:pt>
    <dgm:pt modelId="{6F4E92FE-4C14-4DA0-B2D4-22D0280FB8F3}" type="pres">
      <dgm:prSet presAssocID="{33D5F7BE-A068-4047-B1CE-4702034C3DF7}" presName="rootComposite3" presStyleCnt="0"/>
      <dgm:spPr/>
    </dgm:pt>
    <dgm:pt modelId="{73E8CC36-03C0-4491-B501-DFA50C0E3E97}" type="pres">
      <dgm:prSet presAssocID="{33D5F7BE-A068-4047-B1CE-4702034C3DF7}" presName="rootText3" presStyleLbl="asst1" presStyleIdx="7" presStyleCnt="11">
        <dgm:presLayoutVars>
          <dgm:chPref val="3"/>
        </dgm:presLayoutVars>
      </dgm:prSet>
      <dgm:spPr/>
      <dgm:t>
        <a:bodyPr/>
        <a:lstStyle/>
        <a:p>
          <a:endParaRPr lang="en-GB"/>
        </a:p>
      </dgm:t>
    </dgm:pt>
    <dgm:pt modelId="{8CAF7F58-3417-4283-BAC7-B59B285C369B}" type="pres">
      <dgm:prSet presAssocID="{33D5F7BE-A068-4047-B1CE-4702034C3DF7}" presName="rootConnector3" presStyleLbl="asst1" presStyleIdx="7" presStyleCnt="11"/>
      <dgm:spPr/>
      <dgm:t>
        <a:bodyPr/>
        <a:lstStyle/>
        <a:p>
          <a:endParaRPr lang="en-GB"/>
        </a:p>
      </dgm:t>
    </dgm:pt>
    <dgm:pt modelId="{862610FF-1FF5-4EC5-A72D-C44FCF4CFD6B}" type="pres">
      <dgm:prSet presAssocID="{33D5F7BE-A068-4047-B1CE-4702034C3DF7}" presName="hierChild6" presStyleCnt="0"/>
      <dgm:spPr/>
    </dgm:pt>
    <dgm:pt modelId="{5C9B17A7-460F-477F-8EBD-284C664CD8DA}" type="pres">
      <dgm:prSet presAssocID="{33D5F7BE-A068-4047-B1CE-4702034C3DF7}" presName="hierChild7" presStyleCnt="0"/>
      <dgm:spPr/>
    </dgm:pt>
    <dgm:pt modelId="{2648ADE4-FC97-421C-A19F-B1492B44F2C7}" type="pres">
      <dgm:prSet presAssocID="{DD53934E-02F7-45FA-8E1D-FF2326C51D6A}" presName="Name111" presStyleLbl="parChTrans1D3" presStyleIdx="6" presStyleCnt="9"/>
      <dgm:spPr/>
      <dgm:t>
        <a:bodyPr/>
        <a:lstStyle/>
        <a:p>
          <a:endParaRPr lang="en-GB"/>
        </a:p>
      </dgm:t>
    </dgm:pt>
    <dgm:pt modelId="{ABE543C7-9A6F-44F5-A2F9-DDE2682768E0}" type="pres">
      <dgm:prSet presAssocID="{52CC00B1-9ED0-4A48-A582-7D3120381C1E}" presName="hierRoot3" presStyleCnt="0">
        <dgm:presLayoutVars>
          <dgm:hierBranch val="init"/>
        </dgm:presLayoutVars>
      </dgm:prSet>
      <dgm:spPr/>
    </dgm:pt>
    <dgm:pt modelId="{31083EC2-CC38-4342-855E-E56D838B1681}" type="pres">
      <dgm:prSet presAssocID="{52CC00B1-9ED0-4A48-A582-7D3120381C1E}" presName="rootComposite3" presStyleCnt="0"/>
      <dgm:spPr/>
    </dgm:pt>
    <dgm:pt modelId="{316D5A48-0104-40E2-94E8-935DA8D78760}" type="pres">
      <dgm:prSet presAssocID="{52CC00B1-9ED0-4A48-A582-7D3120381C1E}" presName="rootText3" presStyleLbl="asst1" presStyleIdx="8" presStyleCnt="11">
        <dgm:presLayoutVars>
          <dgm:chPref val="3"/>
        </dgm:presLayoutVars>
      </dgm:prSet>
      <dgm:spPr/>
      <dgm:t>
        <a:bodyPr/>
        <a:lstStyle/>
        <a:p>
          <a:endParaRPr lang="en-GB"/>
        </a:p>
      </dgm:t>
    </dgm:pt>
    <dgm:pt modelId="{75BD521D-AF7F-41B2-A1FC-EAC859BA6AF7}" type="pres">
      <dgm:prSet presAssocID="{52CC00B1-9ED0-4A48-A582-7D3120381C1E}" presName="rootConnector3" presStyleLbl="asst1" presStyleIdx="8" presStyleCnt="11"/>
      <dgm:spPr/>
      <dgm:t>
        <a:bodyPr/>
        <a:lstStyle/>
        <a:p>
          <a:endParaRPr lang="en-GB"/>
        </a:p>
      </dgm:t>
    </dgm:pt>
    <dgm:pt modelId="{B62F1002-77E0-4C36-BFEB-FCDB66B65853}" type="pres">
      <dgm:prSet presAssocID="{52CC00B1-9ED0-4A48-A582-7D3120381C1E}" presName="hierChild6" presStyleCnt="0"/>
      <dgm:spPr/>
    </dgm:pt>
    <dgm:pt modelId="{99AF33CB-C2D5-48DB-B1D4-C7AD6081FB66}" type="pres">
      <dgm:prSet presAssocID="{52CC00B1-9ED0-4A48-A582-7D3120381C1E}" presName="hierChild7" presStyleCnt="0"/>
      <dgm:spPr/>
    </dgm:pt>
    <dgm:pt modelId="{B32BF292-581A-4E56-83BD-9BB0B3C5AB73}" type="pres">
      <dgm:prSet presAssocID="{DFA55AA8-ACE2-4B75-B4F2-87CDE5982444}" presName="Name111" presStyleLbl="parChTrans1D3" presStyleIdx="7" presStyleCnt="9"/>
      <dgm:spPr/>
      <dgm:t>
        <a:bodyPr/>
        <a:lstStyle/>
        <a:p>
          <a:endParaRPr lang="en-GB"/>
        </a:p>
      </dgm:t>
    </dgm:pt>
    <dgm:pt modelId="{EA80D9CF-E586-4C9A-B169-D86E7F088C56}" type="pres">
      <dgm:prSet presAssocID="{BA7D0C83-66B1-4C8F-88BE-042F132A607F}" presName="hierRoot3" presStyleCnt="0">
        <dgm:presLayoutVars>
          <dgm:hierBranch val="init"/>
        </dgm:presLayoutVars>
      </dgm:prSet>
      <dgm:spPr/>
    </dgm:pt>
    <dgm:pt modelId="{80F40FD8-A89E-4523-9D4B-3D9B25B92024}" type="pres">
      <dgm:prSet presAssocID="{BA7D0C83-66B1-4C8F-88BE-042F132A607F}" presName="rootComposite3" presStyleCnt="0"/>
      <dgm:spPr/>
    </dgm:pt>
    <dgm:pt modelId="{CE47AD62-664D-4299-9345-66D09F190474}" type="pres">
      <dgm:prSet presAssocID="{BA7D0C83-66B1-4C8F-88BE-042F132A607F}" presName="rootText3" presStyleLbl="asst1" presStyleIdx="9" presStyleCnt="11">
        <dgm:presLayoutVars>
          <dgm:chPref val="3"/>
        </dgm:presLayoutVars>
      </dgm:prSet>
      <dgm:spPr/>
      <dgm:t>
        <a:bodyPr/>
        <a:lstStyle/>
        <a:p>
          <a:endParaRPr lang="en-GB"/>
        </a:p>
      </dgm:t>
    </dgm:pt>
    <dgm:pt modelId="{16A62A76-4B9C-4630-AB9F-13A594727722}" type="pres">
      <dgm:prSet presAssocID="{BA7D0C83-66B1-4C8F-88BE-042F132A607F}" presName="rootConnector3" presStyleLbl="asst1" presStyleIdx="9" presStyleCnt="11"/>
      <dgm:spPr/>
      <dgm:t>
        <a:bodyPr/>
        <a:lstStyle/>
        <a:p>
          <a:endParaRPr lang="en-GB"/>
        </a:p>
      </dgm:t>
    </dgm:pt>
    <dgm:pt modelId="{DE398B14-6684-4410-AC2E-0D4ABF6ED66C}" type="pres">
      <dgm:prSet presAssocID="{BA7D0C83-66B1-4C8F-88BE-042F132A607F}" presName="hierChild6" presStyleCnt="0"/>
      <dgm:spPr/>
    </dgm:pt>
    <dgm:pt modelId="{9314C131-ABA0-43AA-9DBB-16B370096DD0}" type="pres">
      <dgm:prSet presAssocID="{BA7D0C83-66B1-4C8F-88BE-042F132A607F}" presName="hierChild7" presStyleCnt="0"/>
      <dgm:spPr/>
    </dgm:pt>
    <dgm:pt modelId="{907B524D-04D3-4E7D-9328-59CE1E17A426}" type="pres">
      <dgm:prSet presAssocID="{14CE3801-F317-4CC2-823D-D34D06C4382E}" presName="Name111" presStyleLbl="parChTrans1D3" presStyleIdx="8" presStyleCnt="9"/>
      <dgm:spPr/>
      <dgm:t>
        <a:bodyPr/>
        <a:lstStyle/>
        <a:p>
          <a:endParaRPr lang="en-GB"/>
        </a:p>
      </dgm:t>
    </dgm:pt>
    <dgm:pt modelId="{F3FC7746-E8B5-48F2-9F57-0D603FE9B3BA}" type="pres">
      <dgm:prSet presAssocID="{DDE34270-727C-4CF0-BC48-41BD419E696A}" presName="hierRoot3" presStyleCnt="0">
        <dgm:presLayoutVars>
          <dgm:hierBranch val="init"/>
        </dgm:presLayoutVars>
      </dgm:prSet>
      <dgm:spPr/>
    </dgm:pt>
    <dgm:pt modelId="{9806F478-C14A-41DB-99BE-D08FA009D1ED}" type="pres">
      <dgm:prSet presAssocID="{DDE34270-727C-4CF0-BC48-41BD419E696A}" presName="rootComposite3" presStyleCnt="0"/>
      <dgm:spPr/>
    </dgm:pt>
    <dgm:pt modelId="{E6CD230B-B436-4681-B01C-761E1E1183DB}" type="pres">
      <dgm:prSet presAssocID="{DDE34270-727C-4CF0-BC48-41BD419E696A}" presName="rootText3" presStyleLbl="asst1" presStyleIdx="10" presStyleCnt="11">
        <dgm:presLayoutVars>
          <dgm:chPref val="3"/>
        </dgm:presLayoutVars>
      </dgm:prSet>
      <dgm:spPr/>
      <dgm:t>
        <a:bodyPr/>
        <a:lstStyle/>
        <a:p>
          <a:endParaRPr lang="en-GB"/>
        </a:p>
      </dgm:t>
    </dgm:pt>
    <dgm:pt modelId="{DB5A069E-F87A-41C3-90DF-8C5578BCB6D1}" type="pres">
      <dgm:prSet presAssocID="{DDE34270-727C-4CF0-BC48-41BD419E696A}" presName="rootConnector3" presStyleLbl="asst1" presStyleIdx="10" presStyleCnt="11"/>
      <dgm:spPr/>
      <dgm:t>
        <a:bodyPr/>
        <a:lstStyle/>
        <a:p>
          <a:endParaRPr lang="en-GB"/>
        </a:p>
      </dgm:t>
    </dgm:pt>
    <dgm:pt modelId="{6DD9EAD8-66A5-43BB-8A42-70A7F12646AC}" type="pres">
      <dgm:prSet presAssocID="{DDE34270-727C-4CF0-BC48-41BD419E696A}" presName="hierChild6" presStyleCnt="0"/>
      <dgm:spPr/>
    </dgm:pt>
    <dgm:pt modelId="{3C091F25-557F-44F7-A0D4-F967DCA7D03E}" type="pres">
      <dgm:prSet presAssocID="{DDE34270-727C-4CF0-BC48-41BD419E696A}" presName="hierChild7" presStyleCnt="0"/>
      <dgm:spPr/>
    </dgm:pt>
  </dgm:ptLst>
  <dgm:cxnLst>
    <dgm:cxn modelId="{4A9D545D-CFAB-43D7-AA21-7670D6560016}" srcId="{9F911B89-F10A-4A3A-BB2A-366753130F57}" destId="{4B9280F6-B052-437C-8084-81CECE63D945}" srcOrd="0" destOrd="0" parTransId="{849E426A-8A27-449A-B1DA-D92FD2B1C9B6}" sibTransId="{2EE1E672-6CD2-491C-A2B2-6018FA00E512}"/>
    <dgm:cxn modelId="{06F255D0-B87C-41FF-961C-B8BE4FF154D2}" type="presOf" srcId="{4147FF1F-14BF-430D-9E5C-044D6C8AEA81}" destId="{707C8190-63D7-4ECE-B21C-EA23CF0EF290}" srcOrd="0" destOrd="0" presId="urn:microsoft.com/office/officeart/2005/8/layout/orgChart1"/>
    <dgm:cxn modelId="{01A9BBD0-50B3-4402-B95B-3ECE651895F1}" type="presOf" srcId="{DFA55AA8-ACE2-4B75-B4F2-87CDE5982444}" destId="{B32BF292-581A-4E56-83BD-9BB0B3C5AB73}" srcOrd="0" destOrd="0" presId="urn:microsoft.com/office/officeart/2005/8/layout/orgChart1"/>
    <dgm:cxn modelId="{05711175-D021-4362-BC99-9ADA6BDEE2CA}" type="presOf" srcId="{BA7D0C83-66B1-4C8F-88BE-042F132A607F}" destId="{16A62A76-4B9C-4630-AB9F-13A594727722}" srcOrd="1" destOrd="0" presId="urn:microsoft.com/office/officeart/2005/8/layout/orgChart1"/>
    <dgm:cxn modelId="{D41B7C5F-392F-40FC-8AFE-3CE4A044285F}" srcId="{3A22CD42-A7D1-43EE-9212-4B92C56A26CE}" destId="{DDE34270-727C-4CF0-BC48-41BD419E696A}" srcOrd="3" destOrd="0" parTransId="{14CE3801-F317-4CC2-823D-D34D06C4382E}" sibTransId="{CABA33E6-6677-4CAF-8E12-BFFE367C8257}"/>
    <dgm:cxn modelId="{33131C3D-6F55-4A6A-B776-EFE635EF7AAC}" type="presOf" srcId="{3A22CD42-A7D1-43EE-9212-4B92C56A26CE}" destId="{A40A39E1-5B7B-4D39-9978-3EC268B7396B}" srcOrd="0" destOrd="0" presId="urn:microsoft.com/office/officeart/2005/8/layout/orgChart1"/>
    <dgm:cxn modelId="{29659C22-B690-4210-ACCF-BE79261CBB21}" type="presOf" srcId="{1FE1AFE4-729E-43DC-827E-DF58B5279864}" destId="{EB6789B5-492D-46C4-9093-9B607CD750EC}" srcOrd="0" destOrd="0" presId="urn:microsoft.com/office/officeart/2005/8/layout/orgChart1"/>
    <dgm:cxn modelId="{586969C2-D22B-41F3-A9D2-2D923FCA0370}" type="presOf" srcId="{8EA8CAE6-6C5F-4167-B10D-F9630FB00981}" destId="{FE0CA890-0631-4144-A38E-9D0A373F90C7}" srcOrd="0" destOrd="0" presId="urn:microsoft.com/office/officeart/2005/8/layout/orgChart1"/>
    <dgm:cxn modelId="{85937904-9817-4494-A44E-28B61BDAE176}" srcId="{5532978A-8484-45E8-988F-80D4EC6A53F5}" destId="{A4116ABD-A79E-4501-9FFE-0473E8C38415}" srcOrd="0" destOrd="0" parTransId="{5744ECC1-7A38-4CCB-B7D0-31D25995480E}" sibTransId="{42FE7069-E0F1-420C-ADE3-299460043D28}"/>
    <dgm:cxn modelId="{020E3E07-0EBB-49C1-A48B-063B0FFD6ABE}" type="presOf" srcId="{49205863-F5FF-40C7-9DAC-F5C747C23210}" destId="{B991B3FF-7127-4370-9250-49FB59792552}" srcOrd="0" destOrd="0" presId="urn:microsoft.com/office/officeart/2005/8/layout/orgChart1"/>
    <dgm:cxn modelId="{45D8E5AA-A898-4F72-BBBA-DF562A5D31F1}" srcId="{5532978A-8484-45E8-988F-80D4EC6A53F5}" destId="{4147FF1F-14BF-430D-9E5C-044D6C8AEA81}" srcOrd="1" destOrd="0" parTransId="{8EA8CAE6-6C5F-4167-B10D-F9630FB00981}" sibTransId="{6341A129-31AA-4163-8E55-3F609DEBB39C}"/>
    <dgm:cxn modelId="{A7A355FD-4F2F-488C-AB93-8697C998C65C}" type="presOf" srcId="{5532978A-8484-45E8-988F-80D4EC6A53F5}" destId="{A3C884F3-C743-443F-9929-0A125A1A8E66}" srcOrd="0" destOrd="0" presId="urn:microsoft.com/office/officeart/2005/8/layout/orgChart1"/>
    <dgm:cxn modelId="{616E333C-CC41-47F9-8ACF-60E8BCA62279}" type="presOf" srcId="{5532978A-8484-45E8-988F-80D4EC6A53F5}" destId="{6E6FE825-DE5A-4C9A-9513-A07CD74DF25D}" srcOrd="1" destOrd="0" presId="urn:microsoft.com/office/officeart/2005/8/layout/orgChart1"/>
    <dgm:cxn modelId="{748CE02B-B322-4397-90D0-D9B73FADF7E2}" srcId="{3A22CD42-A7D1-43EE-9212-4B92C56A26CE}" destId="{33D5F7BE-A068-4047-B1CE-4702034C3DF7}" srcOrd="0" destOrd="0" parTransId="{49205863-F5FF-40C7-9DAC-F5C747C23210}" sibTransId="{2A099A64-D8AF-4B38-8251-159B25E9A1C7}"/>
    <dgm:cxn modelId="{68F17509-2D9A-45CB-93B6-A906E5AE3D02}" type="presOf" srcId="{5744ECC1-7A38-4CCB-B7D0-31D25995480E}" destId="{280EDE28-BE38-4062-BE3C-462B6751184E}" srcOrd="0" destOrd="0" presId="urn:microsoft.com/office/officeart/2005/8/layout/orgChart1"/>
    <dgm:cxn modelId="{7A19D775-E475-40A5-877C-E0014C2A8166}" type="presOf" srcId="{05907E3B-CD05-4CEC-8116-C983B8F6C620}" destId="{462FEC6C-E34D-4F4C-82C6-D36A3622262B}" srcOrd="0" destOrd="0" presId="urn:microsoft.com/office/officeart/2005/8/layout/orgChart1"/>
    <dgm:cxn modelId="{31BA9A59-EBA5-435A-AE7D-37B972F5E780}" srcId="{4B9280F6-B052-437C-8084-81CECE63D945}" destId="{3A22CD42-A7D1-43EE-9212-4B92C56A26CE}" srcOrd="1" destOrd="0" parTransId="{12E67903-4AB6-4E2C-BA2E-2CCB1DB9C2F9}" sibTransId="{EF73573B-EA86-4FBC-B010-9C4375A8EF34}"/>
    <dgm:cxn modelId="{2A5F0487-708B-4AA2-943F-580E9974BF35}" type="presOf" srcId="{A4116ABD-A79E-4501-9FFE-0473E8C38415}" destId="{4F182570-21EF-431D-8ADC-C151B44A7504}" srcOrd="1" destOrd="0" presId="urn:microsoft.com/office/officeart/2005/8/layout/orgChart1"/>
    <dgm:cxn modelId="{5153C97F-ACFE-47C6-A2AE-9481568F2299}" type="presOf" srcId="{A4116ABD-A79E-4501-9FFE-0473E8C38415}" destId="{F2373F65-1A0F-445E-B6D8-B124D55B0E12}" srcOrd="0" destOrd="0" presId="urn:microsoft.com/office/officeart/2005/8/layout/orgChart1"/>
    <dgm:cxn modelId="{65E7FF4F-1C9E-43A6-B0D9-D1EAE25D2359}" type="presOf" srcId="{480DC96B-A32E-45A1-8E03-6BE8A38D1E4D}" destId="{652F451C-1F7E-4482-A5F1-B4C176A01070}" srcOrd="0" destOrd="0" presId="urn:microsoft.com/office/officeart/2005/8/layout/orgChart1"/>
    <dgm:cxn modelId="{FB70AF16-D686-4C9F-B0B7-263F55DF21A3}" srcId="{5532978A-8484-45E8-988F-80D4EC6A53F5}" destId="{1903FEA1-07EC-4267-944F-945C12F3B23D}" srcOrd="3" destOrd="0" parTransId="{1FE1AFE4-729E-43DC-827E-DF58B5279864}" sibTransId="{3D4E2287-B67A-4693-9CE7-F811E954D60E}"/>
    <dgm:cxn modelId="{B54F959A-B323-4BC2-BCEF-E34DCDD0815B}" type="presOf" srcId="{F66B42D4-A4BA-44B4-AD2F-5F43A567535D}" destId="{84E6F184-AA71-4FD1-A49A-56BE6BB4E23B}" srcOrd="0" destOrd="0" presId="urn:microsoft.com/office/officeart/2005/8/layout/orgChart1"/>
    <dgm:cxn modelId="{58CC5DFC-9A5E-47DF-BAC8-AFC5EF67BFEE}" type="presOf" srcId="{14CE3801-F317-4CC2-823D-D34D06C4382E}" destId="{907B524D-04D3-4E7D-9328-59CE1E17A426}" srcOrd="0" destOrd="0" presId="urn:microsoft.com/office/officeart/2005/8/layout/orgChart1"/>
    <dgm:cxn modelId="{F7B50B84-03CF-4ED8-BA1F-86228BBBEC8E}" type="presOf" srcId="{12E67903-4AB6-4E2C-BA2E-2CCB1DB9C2F9}" destId="{8E04D0AA-2D2D-4EB3-B838-8BFEE3ABB48A}" srcOrd="0" destOrd="0" presId="urn:microsoft.com/office/officeart/2005/8/layout/orgChart1"/>
    <dgm:cxn modelId="{7FA25427-563A-493C-BD28-08C2F8B63F97}" srcId="{3A22CD42-A7D1-43EE-9212-4B92C56A26CE}" destId="{52CC00B1-9ED0-4A48-A582-7D3120381C1E}" srcOrd="1" destOrd="0" parTransId="{DD53934E-02F7-45FA-8E1D-FF2326C51D6A}" sibTransId="{4EAE8D15-3FFF-4389-89EF-D12A323C92F5}"/>
    <dgm:cxn modelId="{22860F92-5A44-4B6F-9EE2-E18458361BEE}" type="presOf" srcId="{E04DBC67-5E80-4BC2-8A71-3DDB56C424FF}" destId="{CF0EEC33-958B-472A-8B02-15EB7D0C4603}" srcOrd="1" destOrd="0" presId="urn:microsoft.com/office/officeart/2005/8/layout/orgChart1"/>
    <dgm:cxn modelId="{4C9C54C7-643F-4226-B358-9DC70AB1B910}" type="presOf" srcId="{AF23284F-F8BE-4E32-B42E-8D661D23799A}" destId="{0F7B4F47-B073-45AC-8BF9-0D0352242E0D}" srcOrd="1" destOrd="0" presId="urn:microsoft.com/office/officeart/2005/8/layout/orgChart1"/>
    <dgm:cxn modelId="{E6C34C25-60FE-416D-B60C-8C719243BB48}" type="presOf" srcId="{3A22CD42-A7D1-43EE-9212-4B92C56A26CE}" destId="{71289AA6-8126-4881-A295-5580CA2C6846}" srcOrd="1" destOrd="0" presId="urn:microsoft.com/office/officeart/2005/8/layout/orgChart1"/>
    <dgm:cxn modelId="{0AECEE9C-0D0F-45B6-992D-27777587BD87}" srcId="{5532978A-8484-45E8-988F-80D4EC6A53F5}" destId="{E04DBC67-5E80-4BC2-8A71-3DDB56C424FF}" srcOrd="4" destOrd="0" parTransId="{F66B42D4-A4BA-44B4-AD2F-5F43A567535D}" sibTransId="{62F26733-84B7-40F8-A72F-0FCEC644D4EA}"/>
    <dgm:cxn modelId="{CDD4CD10-B686-43CB-AF69-C90304CE5EF8}" type="presOf" srcId="{52CC00B1-9ED0-4A48-A582-7D3120381C1E}" destId="{316D5A48-0104-40E2-94E8-935DA8D78760}" srcOrd="0" destOrd="0" presId="urn:microsoft.com/office/officeart/2005/8/layout/orgChart1"/>
    <dgm:cxn modelId="{D608FF5B-3B6F-4A63-9CD2-40869C50C9D7}" type="presOf" srcId="{4147FF1F-14BF-430D-9E5C-044D6C8AEA81}" destId="{50829EF0-5662-425D-ACB8-EC6C9A24B1FF}" srcOrd="1" destOrd="0" presId="urn:microsoft.com/office/officeart/2005/8/layout/orgChart1"/>
    <dgm:cxn modelId="{C979ECD6-7E57-42CC-BA16-C3C2950DA79C}" type="presOf" srcId="{33D5F7BE-A068-4047-B1CE-4702034C3DF7}" destId="{8CAF7F58-3417-4283-BAC7-B59B285C369B}" srcOrd="1" destOrd="0" presId="urn:microsoft.com/office/officeart/2005/8/layout/orgChart1"/>
    <dgm:cxn modelId="{EE38AA71-DFB7-4F0B-A178-6929E58803E8}" type="presOf" srcId="{DD53934E-02F7-45FA-8E1D-FF2326C51D6A}" destId="{2648ADE4-FC97-421C-A19F-B1492B44F2C7}" srcOrd="0" destOrd="0" presId="urn:microsoft.com/office/officeart/2005/8/layout/orgChart1"/>
    <dgm:cxn modelId="{B80D55E7-7793-4597-BC13-7E0F4CCE640F}" type="presOf" srcId="{AF23284F-F8BE-4E32-B42E-8D661D23799A}" destId="{3A401701-90E4-4C4D-83B1-E2FC37C3FA8F}" srcOrd="0" destOrd="0" presId="urn:microsoft.com/office/officeart/2005/8/layout/orgChart1"/>
    <dgm:cxn modelId="{0280E4FF-463A-41F4-ACB6-F143C0C368DC}" type="presOf" srcId="{33D5F7BE-A068-4047-B1CE-4702034C3DF7}" destId="{73E8CC36-03C0-4491-B501-DFA50C0E3E97}" srcOrd="0" destOrd="0" presId="urn:microsoft.com/office/officeart/2005/8/layout/orgChart1"/>
    <dgm:cxn modelId="{CBFB884C-9716-48B6-862F-CB4C37969204}" type="presOf" srcId="{1903FEA1-07EC-4267-944F-945C12F3B23D}" destId="{0E8696AC-AF85-4C69-B8BF-F18D40B04717}" srcOrd="0" destOrd="0" presId="urn:microsoft.com/office/officeart/2005/8/layout/orgChart1"/>
    <dgm:cxn modelId="{6A1E44F7-D1BC-4F32-A502-4CBB0495BA5C}" type="presOf" srcId="{4B9280F6-B052-437C-8084-81CECE63D945}" destId="{009924BC-AC49-4DB1-836F-62AD9EF234B7}" srcOrd="1" destOrd="0" presId="urn:microsoft.com/office/officeart/2005/8/layout/orgChart1"/>
    <dgm:cxn modelId="{FD96C74F-527E-45FE-875E-E1419B739170}" type="presOf" srcId="{4B9280F6-B052-437C-8084-81CECE63D945}" destId="{7DC5E615-5526-40A5-A5A5-674490A1667E}" srcOrd="0" destOrd="0" presId="urn:microsoft.com/office/officeart/2005/8/layout/orgChart1"/>
    <dgm:cxn modelId="{8EDAB096-F1D9-4CE0-87D7-F5B0F0F8470C}" type="presOf" srcId="{DDE34270-727C-4CF0-BC48-41BD419E696A}" destId="{E6CD230B-B436-4681-B01C-761E1E1183DB}" srcOrd="0" destOrd="0" presId="urn:microsoft.com/office/officeart/2005/8/layout/orgChart1"/>
    <dgm:cxn modelId="{39BEFFF9-5827-4092-9508-AB59269D1B51}" srcId="{4B9280F6-B052-437C-8084-81CECE63D945}" destId="{5532978A-8484-45E8-988F-80D4EC6A53F5}" srcOrd="0" destOrd="0" parTransId="{480DC96B-A32E-45A1-8E03-6BE8A38D1E4D}" sibTransId="{93888A84-454F-405A-8835-060F19ECF589}"/>
    <dgm:cxn modelId="{28E95B74-489E-4A2D-BC4B-A7CE8303346E}" type="presOf" srcId="{BA7D0C83-66B1-4C8F-88BE-042F132A607F}" destId="{CE47AD62-664D-4299-9345-66D09F190474}" srcOrd="0" destOrd="0" presId="urn:microsoft.com/office/officeart/2005/8/layout/orgChart1"/>
    <dgm:cxn modelId="{7334D928-8C5D-4D60-8F0A-DCEEB7EC3433}" type="presOf" srcId="{9F911B89-F10A-4A3A-BB2A-366753130F57}" destId="{4948AC8E-0DBF-4044-AC95-D787B7552E52}" srcOrd="0" destOrd="0" presId="urn:microsoft.com/office/officeart/2005/8/layout/orgChart1"/>
    <dgm:cxn modelId="{36D40381-5A77-4E0B-9FBB-09D2FADE7569}" srcId="{3A22CD42-A7D1-43EE-9212-4B92C56A26CE}" destId="{BA7D0C83-66B1-4C8F-88BE-042F132A607F}" srcOrd="2" destOrd="0" parTransId="{DFA55AA8-ACE2-4B75-B4F2-87CDE5982444}" sibTransId="{C4EF75D3-6029-4AB2-B599-371BE2FACBC4}"/>
    <dgm:cxn modelId="{147C0EFB-D409-4E47-BEFE-937D44CB8A0A}" type="presOf" srcId="{DDE34270-727C-4CF0-BC48-41BD419E696A}" destId="{DB5A069E-F87A-41C3-90DF-8C5578BCB6D1}" srcOrd="1" destOrd="0" presId="urn:microsoft.com/office/officeart/2005/8/layout/orgChart1"/>
    <dgm:cxn modelId="{2D2DE24F-E28C-4090-8D80-160C137560CC}" srcId="{5532978A-8484-45E8-988F-80D4EC6A53F5}" destId="{AF23284F-F8BE-4E32-B42E-8D661D23799A}" srcOrd="2" destOrd="0" parTransId="{05907E3B-CD05-4CEC-8116-C983B8F6C620}" sibTransId="{E416F6F7-5548-43A2-A3B0-DD1285EE9D32}"/>
    <dgm:cxn modelId="{744F8178-746F-4DEA-9069-48BF49F8D08D}" type="presOf" srcId="{1903FEA1-07EC-4267-944F-945C12F3B23D}" destId="{0EBAB311-25B3-4C0E-BDF0-6201D0C6A284}" srcOrd="1" destOrd="0" presId="urn:microsoft.com/office/officeart/2005/8/layout/orgChart1"/>
    <dgm:cxn modelId="{4251B51A-5FD4-41CF-8B22-CFD5B3DB0E48}" type="presOf" srcId="{52CC00B1-9ED0-4A48-A582-7D3120381C1E}" destId="{75BD521D-AF7F-41B2-A1FC-EAC859BA6AF7}" srcOrd="1" destOrd="0" presId="urn:microsoft.com/office/officeart/2005/8/layout/orgChart1"/>
    <dgm:cxn modelId="{15706DDE-E879-4341-9D1F-ACCA08D83AAD}" type="presOf" srcId="{E04DBC67-5E80-4BC2-8A71-3DDB56C424FF}" destId="{8075AA33-56F3-44FE-876D-AAF4FEEB286B}" srcOrd="0" destOrd="0" presId="urn:microsoft.com/office/officeart/2005/8/layout/orgChart1"/>
    <dgm:cxn modelId="{E39BD18D-5913-48E4-BC26-AB26C2C893BA}" type="presParOf" srcId="{4948AC8E-0DBF-4044-AC95-D787B7552E52}" destId="{45C4D565-559D-4D4A-8AF7-B04BEFBA4953}" srcOrd="0" destOrd="0" presId="urn:microsoft.com/office/officeart/2005/8/layout/orgChart1"/>
    <dgm:cxn modelId="{39E8C6F1-5BA0-4BFF-BCA6-481D11EFC318}" type="presParOf" srcId="{45C4D565-559D-4D4A-8AF7-B04BEFBA4953}" destId="{D050E29F-5DAF-4153-BEF9-16E52A62C123}" srcOrd="0" destOrd="0" presId="urn:microsoft.com/office/officeart/2005/8/layout/orgChart1"/>
    <dgm:cxn modelId="{1B70375C-B68A-4D81-8B32-A30F8AEC12AA}" type="presParOf" srcId="{D050E29F-5DAF-4153-BEF9-16E52A62C123}" destId="{7DC5E615-5526-40A5-A5A5-674490A1667E}" srcOrd="0" destOrd="0" presId="urn:microsoft.com/office/officeart/2005/8/layout/orgChart1"/>
    <dgm:cxn modelId="{4907B2A7-8F2C-4699-AE00-5B43C511EF06}" type="presParOf" srcId="{D050E29F-5DAF-4153-BEF9-16E52A62C123}" destId="{009924BC-AC49-4DB1-836F-62AD9EF234B7}" srcOrd="1" destOrd="0" presId="urn:microsoft.com/office/officeart/2005/8/layout/orgChart1"/>
    <dgm:cxn modelId="{9D1CA2C5-800E-4AAC-84F6-FFF4526A4815}" type="presParOf" srcId="{45C4D565-559D-4D4A-8AF7-B04BEFBA4953}" destId="{82905368-0830-456B-95B4-615B20F5C2B7}" srcOrd="1" destOrd="0" presId="urn:microsoft.com/office/officeart/2005/8/layout/orgChart1"/>
    <dgm:cxn modelId="{853928E9-9117-4B7F-882E-14A930ACFBD7}" type="presParOf" srcId="{45C4D565-559D-4D4A-8AF7-B04BEFBA4953}" destId="{95E39DC4-8CB7-46F1-97F0-6D6D33F921DC}" srcOrd="2" destOrd="0" presId="urn:microsoft.com/office/officeart/2005/8/layout/orgChart1"/>
    <dgm:cxn modelId="{655DC461-B611-406B-B2C5-A7FC9E2681F8}" type="presParOf" srcId="{95E39DC4-8CB7-46F1-97F0-6D6D33F921DC}" destId="{652F451C-1F7E-4482-A5F1-B4C176A01070}" srcOrd="0" destOrd="0" presId="urn:microsoft.com/office/officeart/2005/8/layout/orgChart1"/>
    <dgm:cxn modelId="{B495746E-3FD4-490C-A78D-99026DD5880C}" type="presParOf" srcId="{95E39DC4-8CB7-46F1-97F0-6D6D33F921DC}" destId="{18E86222-49BB-43AF-9484-9ECC72886C82}" srcOrd="1" destOrd="0" presId="urn:microsoft.com/office/officeart/2005/8/layout/orgChart1"/>
    <dgm:cxn modelId="{2A9FC5FD-2479-4A8C-A174-4B1A67909D87}" type="presParOf" srcId="{18E86222-49BB-43AF-9484-9ECC72886C82}" destId="{DCCE2C81-AF1D-445C-B8AE-F0C1FFC8D40D}" srcOrd="0" destOrd="0" presId="urn:microsoft.com/office/officeart/2005/8/layout/orgChart1"/>
    <dgm:cxn modelId="{1EE328C7-DF29-4E22-A3A2-76826D55B46B}" type="presParOf" srcId="{DCCE2C81-AF1D-445C-B8AE-F0C1FFC8D40D}" destId="{A3C884F3-C743-443F-9929-0A125A1A8E66}" srcOrd="0" destOrd="0" presId="urn:microsoft.com/office/officeart/2005/8/layout/orgChart1"/>
    <dgm:cxn modelId="{FF8F2650-99FF-48FE-8159-9FB2B359E363}" type="presParOf" srcId="{DCCE2C81-AF1D-445C-B8AE-F0C1FFC8D40D}" destId="{6E6FE825-DE5A-4C9A-9513-A07CD74DF25D}" srcOrd="1" destOrd="0" presId="urn:microsoft.com/office/officeart/2005/8/layout/orgChart1"/>
    <dgm:cxn modelId="{F7CA4178-5142-4859-8893-77CD0D8867FF}" type="presParOf" srcId="{18E86222-49BB-43AF-9484-9ECC72886C82}" destId="{95384ADE-87BB-4EAF-939D-AC7E504CCE80}" srcOrd="1" destOrd="0" presId="urn:microsoft.com/office/officeart/2005/8/layout/orgChart1"/>
    <dgm:cxn modelId="{B23ABACB-78D1-49FD-A462-D39E29D0603A}" type="presParOf" srcId="{18E86222-49BB-43AF-9484-9ECC72886C82}" destId="{7161F4E9-AA16-45C3-8816-401E3E5799BD}" srcOrd="2" destOrd="0" presId="urn:microsoft.com/office/officeart/2005/8/layout/orgChart1"/>
    <dgm:cxn modelId="{86B619ED-A1F0-4E8A-A9FE-4C75AB6EB4B9}" type="presParOf" srcId="{7161F4E9-AA16-45C3-8816-401E3E5799BD}" destId="{280EDE28-BE38-4062-BE3C-462B6751184E}" srcOrd="0" destOrd="0" presId="urn:microsoft.com/office/officeart/2005/8/layout/orgChart1"/>
    <dgm:cxn modelId="{0AE2B35A-3179-4B66-9980-0F94684E8AA2}" type="presParOf" srcId="{7161F4E9-AA16-45C3-8816-401E3E5799BD}" destId="{4372C6A3-736D-4C13-B833-49BABDC62821}" srcOrd="1" destOrd="0" presId="urn:microsoft.com/office/officeart/2005/8/layout/orgChart1"/>
    <dgm:cxn modelId="{4F43E9F2-E40D-47C9-8ECB-760DBEB0E587}" type="presParOf" srcId="{4372C6A3-736D-4C13-B833-49BABDC62821}" destId="{C0DCF7EF-E418-49E9-B937-111BB066302E}" srcOrd="0" destOrd="0" presId="urn:microsoft.com/office/officeart/2005/8/layout/orgChart1"/>
    <dgm:cxn modelId="{5DC6DC31-DDC7-46A8-AA90-F8C5EC370508}" type="presParOf" srcId="{C0DCF7EF-E418-49E9-B937-111BB066302E}" destId="{F2373F65-1A0F-445E-B6D8-B124D55B0E12}" srcOrd="0" destOrd="0" presId="urn:microsoft.com/office/officeart/2005/8/layout/orgChart1"/>
    <dgm:cxn modelId="{D64C0931-5B9D-4390-BB6E-ECD94F6EEED1}" type="presParOf" srcId="{C0DCF7EF-E418-49E9-B937-111BB066302E}" destId="{4F182570-21EF-431D-8ADC-C151B44A7504}" srcOrd="1" destOrd="0" presId="urn:microsoft.com/office/officeart/2005/8/layout/orgChart1"/>
    <dgm:cxn modelId="{2D09D527-BCD5-4F6D-8EFB-CBFDBE6518B5}" type="presParOf" srcId="{4372C6A3-736D-4C13-B833-49BABDC62821}" destId="{E3C442B4-6DB6-499B-BC8B-811E928BB7A6}" srcOrd="1" destOrd="0" presId="urn:microsoft.com/office/officeart/2005/8/layout/orgChart1"/>
    <dgm:cxn modelId="{AB38EDF9-AD7F-4CA4-907A-A911BDF0959F}" type="presParOf" srcId="{4372C6A3-736D-4C13-B833-49BABDC62821}" destId="{791AD3BC-4007-4AD4-9640-94C79F9EFF1A}" srcOrd="2" destOrd="0" presId="urn:microsoft.com/office/officeart/2005/8/layout/orgChart1"/>
    <dgm:cxn modelId="{2FB09DD8-D933-411B-B94C-2F0E454F8FC8}" type="presParOf" srcId="{7161F4E9-AA16-45C3-8816-401E3E5799BD}" destId="{FE0CA890-0631-4144-A38E-9D0A373F90C7}" srcOrd="2" destOrd="0" presId="urn:microsoft.com/office/officeart/2005/8/layout/orgChart1"/>
    <dgm:cxn modelId="{0A9F87CF-64F3-4BBE-8B2F-8518E3DEA9FD}" type="presParOf" srcId="{7161F4E9-AA16-45C3-8816-401E3E5799BD}" destId="{57DBC072-3AA9-4120-A608-B0B54FAEE079}" srcOrd="3" destOrd="0" presId="urn:microsoft.com/office/officeart/2005/8/layout/orgChart1"/>
    <dgm:cxn modelId="{E3206497-4E69-462E-8B2E-A2C14C3129F4}" type="presParOf" srcId="{57DBC072-3AA9-4120-A608-B0B54FAEE079}" destId="{166E7E3B-C7F5-4383-A78C-E02B3B2D2193}" srcOrd="0" destOrd="0" presId="urn:microsoft.com/office/officeart/2005/8/layout/orgChart1"/>
    <dgm:cxn modelId="{4EBD9CA5-73AE-41F7-923F-0C48A3C7F17A}" type="presParOf" srcId="{166E7E3B-C7F5-4383-A78C-E02B3B2D2193}" destId="{707C8190-63D7-4ECE-B21C-EA23CF0EF290}" srcOrd="0" destOrd="0" presId="urn:microsoft.com/office/officeart/2005/8/layout/orgChart1"/>
    <dgm:cxn modelId="{B7759965-41CF-43C9-A608-A9BA11F5EE8F}" type="presParOf" srcId="{166E7E3B-C7F5-4383-A78C-E02B3B2D2193}" destId="{50829EF0-5662-425D-ACB8-EC6C9A24B1FF}" srcOrd="1" destOrd="0" presId="urn:microsoft.com/office/officeart/2005/8/layout/orgChart1"/>
    <dgm:cxn modelId="{27E977B1-2A3D-42F0-BE94-BEA7D3CDEF29}" type="presParOf" srcId="{57DBC072-3AA9-4120-A608-B0B54FAEE079}" destId="{5063D480-F2B3-4B8C-98E2-DE264A3CAEE0}" srcOrd="1" destOrd="0" presId="urn:microsoft.com/office/officeart/2005/8/layout/orgChart1"/>
    <dgm:cxn modelId="{40F0DB5B-9019-4440-8F26-FA8F529D9ED5}" type="presParOf" srcId="{57DBC072-3AA9-4120-A608-B0B54FAEE079}" destId="{1955D88D-0035-4059-AAC0-E8810C70FFBD}" srcOrd="2" destOrd="0" presId="urn:microsoft.com/office/officeart/2005/8/layout/orgChart1"/>
    <dgm:cxn modelId="{A9C552F0-60E0-4E58-8DC0-5C66385D16E6}" type="presParOf" srcId="{7161F4E9-AA16-45C3-8816-401E3E5799BD}" destId="{462FEC6C-E34D-4F4C-82C6-D36A3622262B}" srcOrd="4" destOrd="0" presId="urn:microsoft.com/office/officeart/2005/8/layout/orgChart1"/>
    <dgm:cxn modelId="{B4CFE1B4-12CC-4148-AEDF-2772DFC52989}" type="presParOf" srcId="{7161F4E9-AA16-45C3-8816-401E3E5799BD}" destId="{0E311ED3-6852-43E4-BDFF-309A6226090A}" srcOrd="5" destOrd="0" presId="urn:microsoft.com/office/officeart/2005/8/layout/orgChart1"/>
    <dgm:cxn modelId="{D76890AE-8328-4392-8CE7-6C8505BF6211}" type="presParOf" srcId="{0E311ED3-6852-43E4-BDFF-309A6226090A}" destId="{1F7A5A45-4C9B-49BF-8F0A-3758F109CA94}" srcOrd="0" destOrd="0" presId="urn:microsoft.com/office/officeart/2005/8/layout/orgChart1"/>
    <dgm:cxn modelId="{66B315A2-CFB3-403E-AF39-415FC71100D0}" type="presParOf" srcId="{1F7A5A45-4C9B-49BF-8F0A-3758F109CA94}" destId="{3A401701-90E4-4C4D-83B1-E2FC37C3FA8F}" srcOrd="0" destOrd="0" presId="urn:microsoft.com/office/officeart/2005/8/layout/orgChart1"/>
    <dgm:cxn modelId="{B73BEC6C-688E-4802-9548-7A3285779F45}" type="presParOf" srcId="{1F7A5A45-4C9B-49BF-8F0A-3758F109CA94}" destId="{0F7B4F47-B073-45AC-8BF9-0D0352242E0D}" srcOrd="1" destOrd="0" presId="urn:microsoft.com/office/officeart/2005/8/layout/orgChart1"/>
    <dgm:cxn modelId="{B5BD9273-18A7-49BA-B23C-715D55EC4499}" type="presParOf" srcId="{0E311ED3-6852-43E4-BDFF-309A6226090A}" destId="{11AF86B5-0216-445C-8474-4F02C57B6DC1}" srcOrd="1" destOrd="0" presId="urn:microsoft.com/office/officeart/2005/8/layout/orgChart1"/>
    <dgm:cxn modelId="{ABFF320F-1D9D-423C-96D7-55FD97485B0C}" type="presParOf" srcId="{0E311ED3-6852-43E4-BDFF-309A6226090A}" destId="{4A300D90-142A-4F9B-9896-FABF8706BA91}" srcOrd="2" destOrd="0" presId="urn:microsoft.com/office/officeart/2005/8/layout/orgChart1"/>
    <dgm:cxn modelId="{CB4A82F7-77B4-4D53-8D40-F4156B3CD344}" type="presParOf" srcId="{7161F4E9-AA16-45C3-8816-401E3E5799BD}" destId="{EB6789B5-492D-46C4-9093-9B607CD750EC}" srcOrd="6" destOrd="0" presId="urn:microsoft.com/office/officeart/2005/8/layout/orgChart1"/>
    <dgm:cxn modelId="{FA5DA4AC-F191-44C9-95BC-CDD696747074}" type="presParOf" srcId="{7161F4E9-AA16-45C3-8816-401E3E5799BD}" destId="{6AC0B1DE-8A41-443A-85E4-BE69794E51D6}" srcOrd="7" destOrd="0" presId="urn:microsoft.com/office/officeart/2005/8/layout/orgChart1"/>
    <dgm:cxn modelId="{17C98340-65D5-4C8E-9E04-AB540E9C474C}" type="presParOf" srcId="{6AC0B1DE-8A41-443A-85E4-BE69794E51D6}" destId="{28F579A6-4FF7-4CBE-AE70-EB31BBB6BAA2}" srcOrd="0" destOrd="0" presId="urn:microsoft.com/office/officeart/2005/8/layout/orgChart1"/>
    <dgm:cxn modelId="{9B346A1F-0FFF-49ED-A152-97B6632FD0D2}" type="presParOf" srcId="{28F579A6-4FF7-4CBE-AE70-EB31BBB6BAA2}" destId="{0E8696AC-AF85-4C69-B8BF-F18D40B04717}" srcOrd="0" destOrd="0" presId="urn:microsoft.com/office/officeart/2005/8/layout/orgChart1"/>
    <dgm:cxn modelId="{ED8441EE-D769-4DA0-9318-054FC55DC703}" type="presParOf" srcId="{28F579A6-4FF7-4CBE-AE70-EB31BBB6BAA2}" destId="{0EBAB311-25B3-4C0E-BDF0-6201D0C6A284}" srcOrd="1" destOrd="0" presId="urn:microsoft.com/office/officeart/2005/8/layout/orgChart1"/>
    <dgm:cxn modelId="{8D2B42FD-794B-4C38-9283-FB87252616E1}" type="presParOf" srcId="{6AC0B1DE-8A41-443A-85E4-BE69794E51D6}" destId="{FB9F0DA4-212A-4B6F-B8AB-E5D0C32ED438}" srcOrd="1" destOrd="0" presId="urn:microsoft.com/office/officeart/2005/8/layout/orgChart1"/>
    <dgm:cxn modelId="{72C86F4F-36C3-4790-8DDB-3C370C56E6C9}" type="presParOf" srcId="{6AC0B1DE-8A41-443A-85E4-BE69794E51D6}" destId="{653589E3-DB5B-4853-93A3-6F68C38B063D}" srcOrd="2" destOrd="0" presId="urn:microsoft.com/office/officeart/2005/8/layout/orgChart1"/>
    <dgm:cxn modelId="{B51DB27E-49E7-4168-AFA7-EAD4CC2ADA07}" type="presParOf" srcId="{7161F4E9-AA16-45C3-8816-401E3E5799BD}" destId="{84E6F184-AA71-4FD1-A49A-56BE6BB4E23B}" srcOrd="8" destOrd="0" presId="urn:microsoft.com/office/officeart/2005/8/layout/orgChart1"/>
    <dgm:cxn modelId="{45738D2A-A787-4E86-8E1C-88BEC88175A4}" type="presParOf" srcId="{7161F4E9-AA16-45C3-8816-401E3E5799BD}" destId="{E36BE093-4598-4935-AEA5-BE8B43716345}" srcOrd="9" destOrd="0" presId="urn:microsoft.com/office/officeart/2005/8/layout/orgChart1"/>
    <dgm:cxn modelId="{66DD8514-F733-4F50-AD0A-763CC674C1D0}" type="presParOf" srcId="{E36BE093-4598-4935-AEA5-BE8B43716345}" destId="{CEE53614-1508-4975-B1D9-ED1ACFBDBA85}" srcOrd="0" destOrd="0" presId="urn:microsoft.com/office/officeart/2005/8/layout/orgChart1"/>
    <dgm:cxn modelId="{F1CB9971-ECB8-4CB6-9081-9AD7114AFAEE}" type="presParOf" srcId="{CEE53614-1508-4975-B1D9-ED1ACFBDBA85}" destId="{8075AA33-56F3-44FE-876D-AAF4FEEB286B}" srcOrd="0" destOrd="0" presId="urn:microsoft.com/office/officeart/2005/8/layout/orgChart1"/>
    <dgm:cxn modelId="{D818AF99-57F0-4F51-A7B3-554B0129EA74}" type="presParOf" srcId="{CEE53614-1508-4975-B1D9-ED1ACFBDBA85}" destId="{CF0EEC33-958B-472A-8B02-15EB7D0C4603}" srcOrd="1" destOrd="0" presId="urn:microsoft.com/office/officeart/2005/8/layout/orgChart1"/>
    <dgm:cxn modelId="{98099F70-2865-45C1-9DCD-6FD3E07F8AF7}" type="presParOf" srcId="{E36BE093-4598-4935-AEA5-BE8B43716345}" destId="{EB9E0454-3E93-4978-9AC7-89C76306576A}" srcOrd="1" destOrd="0" presId="urn:microsoft.com/office/officeart/2005/8/layout/orgChart1"/>
    <dgm:cxn modelId="{4AFE088C-9837-4245-8C8A-2D97E1746C03}" type="presParOf" srcId="{E36BE093-4598-4935-AEA5-BE8B43716345}" destId="{01DBE78D-C83B-4EC9-8D2F-555A96A1CFF3}" srcOrd="2" destOrd="0" presId="urn:microsoft.com/office/officeart/2005/8/layout/orgChart1"/>
    <dgm:cxn modelId="{266B0478-CB28-498C-8321-1C7911DEB2BD}" type="presParOf" srcId="{95E39DC4-8CB7-46F1-97F0-6D6D33F921DC}" destId="{8E04D0AA-2D2D-4EB3-B838-8BFEE3ABB48A}" srcOrd="2" destOrd="0" presId="urn:microsoft.com/office/officeart/2005/8/layout/orgChart1"/>
    <dgm:cxn modelId="{F9B9F33E-3CBE-4ED7-B56D-FCA528F9ECF0}" type="presParOf" srcId="{95E39DC4-8CB7-46F1-97F0-6D6D33F921DC}" destId="{DE44143A-7918-48E8-A1D1-93FCD9A369B3}" srcOrd="3" destOrd="0" presId="urn:microsoft.com/office/officeart/2005/8/layout/orgChart1"/>
    <dgm:cxn modelId="{F744BB9B-F904-4E69-8089-EB109468EDC1}" type="presParOf" srcId="{DE44143A-7918-48E8-A1D1-93FCD9A369B3}" destId="{2905A794-3110-4BA2-8E6A-CB5CAD039A82}" srcOrd="0" destOrd="0" presId="urn:microsoft.com/office/officeart/2005/8/layout/orgChart1"/>
    <dgm:cxn modelId="{58195284-4D41-4F6D-BF64-C37A74355F96}" type="presParOf" srcId="{2905A794-3110-4BA2-8E6A-CB5CAD039A82}" destId="{A40A39E1-5B7B-4D39-9978-3EC268B7396B}" srcOrd="0" destOrd="0" presId="urn:microsoft.com/office/officeart/2005/8/layout/orgChart1"/>
    <dgm:cxn modelId="{391F756E-4B9F-4078-ACDE-94FC7E2BAD59}" type="presParOf" srcId="{2905A794-3110-4BA2-8E6A-CB5CAD039A82}" destId="{71289AA6-8126-4881-A295-5580CA2C6846}" srcOrd="1" destOrd="0" presId="urn:microsoft.com/office/officeart/2005/8/layout/orgChart1"/>
    <dgm:cxn modelId="{D0EC5913-8431-4F00-AD38-3BC346A83C3A}" type="presParOf" srcId="{DE44143A-7918-48E8-A1D1-93FCD9A369B3}" destId="{F9836118-28C0-4E7A-B526-5F9FCE4F25DC}" srcOrd="1" destOrd="0" presId="urn:microsoft.com/office/officeart/2005/8/layout/orgChart1"/>
    <dgm:cxn modelId="{21F815EF-4740-4AB7-8407-4979BE9664DD}" type="presParOf" srcId="{DE44143A-7918-48E8-A1D1-93FCD9A369B3}" destId="{05C983A7-3EF8-40AB-9B7E-BA5F025C7B36}" srcOrd="2" destOrd="0" presId="urn:microsoft.com/office/officeart/2005/8/layout/orgChart1"/>
    <dgm:cxn modelId="{1F523E7F-008A-4D7C-A112-92E883D82B6F}" type="presParOf" srcId="{05C983A7-3EF8-40AB-9B7E-BA5F025C7B36}" destId="{B991B3FF-7127-4370-9250-49FB59792552}" srcOrd="0" destOrd="0" presId="urn:microsoft.com/office/officeart/2005/8/layout/orgChart1"/>
    <dgm:cxn modelId="{B452B85B-377A-4EF7-B19C-A134EA9B85B4}" type="presParOf" srcId="{05C983A7-3EF8-40AB-9B7E-BA5F025C7B36}" destId="{18189C93-A6E6-4C5A-B500-5ED24001C74D}" srcOrd="1" destOrd="0" presId="urn:microsoft.com/office/officeart/2005/8/layout/orgChart1"/>
    <dgm:cxn modelId="{BE29276C-2457-4CD7-9284-8B99D912D7E5}" type="presParOf" srcId="{18189C93-A6E6-4C5A-B500-5ED24001C74D}" destId="{6F4E92FE-4C14-4DA0-B2D4-22D0280FB8F3}" srcOrd="0" destOrd="0" presId="urn:microsoft.com/office/officeart/2005/8/layout/orgChart1"/>
    <dgm:cxn modelId="{3923F4B2-8E40-4982-A1F9-86D9D6C9B41D}" type="presParOf" srcId="{6F4E92FE-4C14-4DA0-B2D4-22D0280FB8F3}" destId="{73E8CC36-03C0-4491-B501-DFA50C0E3E97}" srcOrd="0" destOrd="0" presId="urn:microsoft.com/office/officeart/2005/8/layout/orgChart1"/>
    <dgm:cxn modelId="{711BAE17-9372-4244-AB34-CD3F3681C974}" type="presParOf" srcId="{6F4E92FE-4C14-4DA0-B2D4-22D0280FB8F3}" destId="{8CAF7F58-3417-4283-BAC7-B59B285C369B}" srcOrd="1" destOrd="0" presId="urn:microsoft.com/office/officeart/2005/8/layout/orgChart1"/>
    <dgm:cxn modelId="{B3B4E0E1-E14E-47A5-8D65-5C26EB130723}" type="presParOf" srcId="{18189C93-A6E6-4C5A-B500-5ED24001C74D}" destId="{862610FF-1FF5-4EC5-A72D-C44FCF4CFD6B}" srcOrd="1" destOrd="0" presId="urn:microsoft.com/office/officeart/2005/8/layout/orgChart1"/>
    <dgm:cxn modelId="{F8095E54-F852-495D-93EC-AEBCF14B7592}" type="presParOf" srcId="{18189C93-A6E6-4C5A-B500-5ED24001C74D}" destId="{5C9B17A7-460F-477F-8EBD-284C664CD8DA}" srcOrd="2" destOrd="0" presId="urn:microsoft.com/office/officeart/2005/8/layout/orgChart1"/>
    <dgm:cxn modelId="{B71734D7-83E3-49D6-8F63-2B92774ABB0D}" type="presParOf" srcId="{05C983A7-3EF8-40AB-9B7E-BA5F025C7B36}" destId="{2648ADE4-FC97-421C-A19F-B1492B44F2C7}" srcOrd="2" destOrd="0" presId="urn:microsoft.com/office/officeart/2005/8/layout/orgChart1"/>
    <dgm:cxn modelId="{621E2A2A-50E9-45AF-A922-03DA0D4A0082}" type="presParOf" srcId="{05C983A7-3EF8-40AB-9B7E-BA5F025C7B36}" destId="{ABE543C7-9A6F-44F5-A2F9-DDE2682768E0}" srcOrd="3" destOrd="0" presId="urn:microsoft.com/office/officeart/2005/8/layout/orgChart1"/>
    <dgm:cxn modelId="{6BEF2F46-1866-4BF1-A32F-6D4A6014D3F2}" type="presParOf" srcId="{ABE543C7-9A6F-44F5-A2F9-DDE2682768E0}" destId="{31083EC2-CC38-4342-855E-E56D838B1681}" srcOrd="0" destOrd="0" presId="urn:microsoft.com/office/officeart/2005/8/layout/orgChart1"/>
    <dgm:cxn modelId="{AD9FA5DC-8247-487E-87ED-7098B5A6EF90}" type="presParOf" srcId="{31083EC2-CC38-4342-855E-E56D838B1681}" destId="{316D5A48-0104-40E2-94E8-935DA8D78760}" srcOrd="0" destOrd="0" presId="urn:microsoft.com/office/officeart/2005/8/layout/orgChart1"/>
    <dgm:cxn modelId="{D7FD2952-3406-46AC-A6CC-11C48BBF5608}" type="presParOf" srcId="{31083EC2-CC38-4342-855E-E56D838B1681}" destId="{75BD521D-AF7F-41B2-A1FC-EAC859BA6AF7}" srcOrd="1" destOrd="0" presId="urn:microsoft.com/office/officeart/2005/8/layout/orgChart1"/>
    <dgm:cxn modelId="{91B1C036-B89E-4B2A-A05B-FD0384FB132A}" type="presParOf" srcId="{ABE543C7-9A6F-44F5-A2F9-DDE2682768E0}" destId="{B62F1002-77E0-4C36-BFEB-FCDB66B65853}" srcOrd="1" destOrd="0" presId="urn:microsoft.com/office/officeart/2005/8/layout/orgChart1"/>
    <dgm:cxn modelId="{455A483B-DAF3-4FA9-B3F6-0B640E2FB8C6}" type="presParOf" srcId="{ABE543C7-9A6F-44F5-A2F9-DDE2682768E0}" destId="{99AF33CB-C2D5-48DB-B1D4-C7AD6081FB66}" srcOrd="2" destOrd="0" presId="urn:microsoft.com/office/officeart/2005/8/layout/orgChart1"/>
    <dgm:cxn modelId="{50BE740B-BCE9-43D0-BA76-331E6D61A6C7}" type="presParOf" srcId="{05C983A7-3EF8-40AB-9B7E-BA5F025C7B36}" destId="{B32BF292-581A-4E56-83BD-9BB0B3C5AB73}" srcOrd="4" destOrd="0" presId="urn:microsoft.com/office/officeart/2005/8/layout/orgChart1"/>
    <dgm:cxn modelId="{8FB922AE-A04F-4031-8F19-9EE22D67D028}" type="presParOf" srcId="{05C983A7-3EF8-40AB-9B7E-BA5F025C7B36}" destId="{EA80D9CF-E586-4C9A-B169-D86E7F088C56}" srcOrd="5" destOrd="0" presId="urn:microsoft.com/office/officeart/2005/8/layout/orgChart1"/>
    <dgm:cxn modelId="{A51D8F80-1464-4BF7-BD00-F936A998797A}" type="presParOf" srcId="{EA80D9CF-E586-4C9A-B169-D86E7F088C56}" destId="{80F40FD8-A89E-4523-9D4B-3D9B25B92024}" srcOrd="0" destOrd="0" presId="urn:microsoft.com/office/officeart/2005/8/layout/orgChart1"/>
    <dgm:cxn modelId="{0A0D53E1-BD60-4D11-B0EE-48E2CD0EF023}" type="presParOf" srcId="{80F40FD8-A89E-4523-9D4B-3D9B25B92024}" destId="{CE47AD62-664D-4299-9345-66D09F190474}" srcOrd="0" destOrd="0" presId="urn:microsoft.com/office/officeart/2005/8/layout/orgChart1"/>
    <dgm:cxn modelId="{8A29F89C-1CF0-407E-8D0B-0D91F899C540}" type="presParOf" srcId="{80F40FD8-A89E-4523-9D4B-3D9B25B92024}" destId="{16A62A76-4B9C-4630-AB9F-13A594727722}" srcOrd="1" destOrd="0" presId="urn:microsoft.com/office/officeart/2005/8/layout/orgChart1"/>
    <dgm:cxn modelId="{15F9900D-A1E0-44B5-8383-D29459B90B21}" type="presParOf" srcId="{EA80D9CF-E586-4C9A-B169-D86E7F088C56}" destId="{DE398B14-6684-4410-AC2E-0D4ABF6ED66C}" srcOrd="1" destOrd="0" presId="urn:microsoft.com/office/officeart/2005/8/layout/orgChart1"/>
    <dgm:cxn modelId="{C0046CF9-F12D-4D78-AA2A-847E45783EBB}" type="presParOf" srcId="{EA80D9CF-E586-4C9A-B169-D86E7F088C56}" destId="{9314C131-ABA0-43AA-9DBB-16B370096DD0}" srcOrd="2" destOrd="0" presId="urn:microsoft.com/office/officeart/2005/8/layout/orgChart1"/>
    <dgm:cxn modelId="{A843E850-EC21-457D-9B58-4AEDCC4266FE}" type="presParOf" srcId="{05C983A7-3EF8-40AB-9B7E-BA5F025C7B36}" destId="{907B524D-04D3-4E7D-9328-59CE1E17A426}" srcOrd="6" destOrd="0" presId="urn:microsoft.com/office/officeart/2005/8/layout/orgChart1"/>
    <dgm:cxn modelId="{48FD2919-C5DD-4B82-A2DF-30DDBFDA671D}" type="presParOf" srcId="{05C983A7-3EF8-40AB-9B7E-BA5F025C7B36}" destId="{F3FC7746-E8B5-48F2-9F57-0D603FE9B3BA}" srcOrd="7" destOrd="0" presId="urn:microsoft.com/office/officeart/2005/8/layout/orgChart1"/>
    <dgm:cxn modelId="{02CEAA7A-0C60-45EE-B9E1-C89CB0C6C8BF}" type="presParOf" srcId="{F3FC7746-E8B5-48F2-9F57-0D603FE9B3BA}" destId="{9806F478-C14A-41DB-99BE-D08FA009D1ED}" srcOrd="0" destOrd="0" presId="urn:microsoft.com/office/officeart/2005/8/layout/orgChart1"/>
    <dgm:cxn modelId="{9EDD194F-DF8A-4A34-B679-791B97E9AC14}" type="presParOf" srcId="{9806F478-C14A-41DB-99BE-D08FA009D1ED}" destId="{E6CD230B-B436-4681-B01C-761E1E1183DB}" srcOrd="0" destOrd="0" presId="urn:microsoft.com/office/officeart/2005/8/layout/orgChart1"/>
    <dgm:cxn modelId="{7CFC65BA-093A-426E-A16C-9108090FC28A}" type="presParOf" srcId="{9806F478-C14A-41DB-99BE-D08FA009D1ED}" destId="{DB5A069E-F87A-41C3-90DF-8C5578BCB6D1}" srcOrd="1" destOrd="0" presId="urn:microsoft.com/office/officeart/2005/8/layout/orgChart1"/>
    <dgm:cxn modelId="{0823E201-435D-4CC5-AA57-76401F6FB95F}" type="presParOf" srcId="{F3FC7746-E8B5-48F2-9F57-0D603FE9B3BA}" destId="{6DD9EAD8-66A5-43BB-8A42-70A7F12646AC}" srcOrd="1" destOrd="0" presId="urn:microsoft.com/office/officeart/2005/8/layout/orgChart1"/>
    <dgm:cxn modelId="{8A8FE776-D13C-47B9-91E3-FC9FC432507E}" type="presParOf" srcId="{F3FC7746-E8B5-48F2-9F57-0D603FE9B3BA}" destId="{3C091F25-557F-44F7-A0D4-F967DCA7D03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EA8ECF-7025-4C4B-9A64-D88A7EDA564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30810C3-F127-4987-A7F6-CCF1F2ED6F3B}">
      <dgm:prSet phldrT="[Text]"/>
      <dgm:spPr>
        <a:ln>
          <a:solidFill>
            <a:srgbClr val="CC66FF"/>
          </a:solidFill>
        </a:ln>
      </dgm:spPr>
      <dgm:t>
        <a:bodyPr/>
        <a:lstStyle/>
        <a:p>
          <a:r>
            <a:rPr lang="en-US" dirty="0" smtClean="0"/>
            <a:t>Hugh Darby Director of Finance Deans</a:t>
          </a:r>
          <a:endParaRPr lang="en-US" dirty="0"/>
        </a:p>
      </dgm:t>
    </dgm:pt>
    <dgm:pt modelId="{D8C17041-9F3E-4AD8-A465-E7AC35B9C06B}" type="parTrans" cxnId="{42EE2134-F8A1-40B6-AB03-A63E20E2C8ED}">
      <dgm:prSet/>
      <dgm:spPr/>
      <dgm:t>
        <a:bodyPr/>
        <a:lstStyle/>
        <a:p>
          <a:endParaRPr lang="en-US"/>
        </a:p>
      </dgm:t>
    </dgm:pt>
    <dgm:pt modelId="{F7FADA91-49BC-4449-A89B-C65A736D4DD8}" type="sibTrans" cxnId="{42EE2134-F8A1-40B6-AB03-A63E20E2C8ED}">
      <dgm:prSet/>
      <dgm:spPr/>
      <dgm:t>
        <a:bodyPr/>
        <a:lstStyle/>
        <a:p>
          <a:endParaRPr lang="en-US"/>
        </a:p>
      </dgm:t>
    </dgm:pt>
    <dgm:pt modelId="{5FE07205-845D-4322-B56E-269F529892A9}">
      <dgm:prSet phldrT="[Text]"/>
      <dgm:spPr>
        <a:ln>
          <a:solidFill>
            <a:srgbClr val="CC66FF"/>
          </a:solidFill>
        </a:ln>
      </dgm:spPr>
      <dgm:t>
        <a:bodyPr/>
        <a:lstStyle/>
        <a:p>
          <a:r>
            <a:rPr lang="en-US" dirty="0" smtClean="0"/>
            <a:t>Fiona Hart Engineering</a:t>
          </a:r>
          <a:endParaRPr lang="en-US" dirty="0"/>
        </a:p>
      </dgm:t>
    </dgm:pt>
    <dgm:pt modelId="{BE46762D-754F-44C8-AA18-0AF761E8B153}" type="parTrans" cxnId="{954CEEF9-B8D6-4F00-BB3F-D8C02AF905AD}">
      <dgm:prSet/>
      <dgm:spPr/>
      <dgm:t>
        <a:bodyPr/>
        <a:lstStyle/>
        <a:p>
          <a:endParaRPr lang="en-US"/>
        </a:p>
      </dgm:t>
    </dgm:pt>
    <dgm:pt modelId="{96235726-A158-436D-A60A-58B5FDD8A65A}" type="sibTrans" cxnId="{954CEEF9-B8D6-4F00-BB3F-D8C02AF905AD}">
      <dgm:prSet/>
      <dgm:spPr/>
      <dgm:t>
        <a:bodyPr/>
        <a:lstStyle/>
        <a:p>
          <a:endParaRPr lang="en-US"/>
        </a:p>
      </dgm:t>
    </dgm:pt>
    <dgm:pt modelId="{228E4B04-46BD-41CA-A7F6-E9A078BA4783}">
      <dgm:prSet phldrT="[Text]"/>
      <dgm:spPr>
        <a:ln>
          <a:solidFill>
            <a:srgbClr val="CC66FF"/>
          </a:solidFill>
        </a:ln>
      </dgm:spPr>
      <dgm:t>
        <a:bodyPr/>
        <a:lstStyle/>
        <a:p>
          <a:r>
            <a:rPr lang="en-US" dirty="0" smtClean="0"/>
            <a:t>Beth Lockhart Science</a:t>
          </a:r>
          <a:endParaRPr lang="en-US" dirty="0"/>
        </a:p>
      </dgm:t>
    </dgm:pt>
    <dgm:pt modelId="{81C20F3E-03FA-4A27-B05A-C28EB27D50B9}" type="parTrans" cxnId="{385742BA-E3DC-4FC6-B2C3-C753BCF3A4E0}">
      <dgm:prSet/>
      <dgm:spPr/>
      <dgm:t>
        <a:bodyPr/>
        <a:lstStyle/>
        <a:p>
          <a:endParaRPr lang="en-US"/>
        </a:p>
      </dgm:t>
    </dgm:pt>
    <dgm:pt modelId="{7704DF63-13F2-4DA6-B8C4-77466323D297}" type="sibTrans" cxnId="{385742BA-E3DC-4FC6-B2C3-C753BCF3A4E0}">
      <dgm:prSet/>
      <dgm:spPr/>
      <dgm:t>
        <a:bodyPr/>
        <a:lstStyle/>
        <a:p>
          <a:endParaRPr lang="en-US"/>
        </a:p>
      </dgm:t>
    </dgm:pt>
    <dgm:pt modelId="{61EFD3F6-3D7D-4948-95B2-DB5E43B599E9}">
      <dgm:prSet phldrT="[Text]"/>
      <dgm:spPr>
        <a:ln>
          <a:solidFill>
            <a:srgbClr val="CC66FF"/>
          </a:solidFill>
        </a:ln>
      </dgm:spPr>
      <dgm:t>
        <a:bodyPr/>
        <a:lstStyle/>
        <a:p>
          <a:r>
            <a:rPr lang="en-US" dirty="0" smtClean="0"/>
            <a:t>Danuta Edyta Kuc-Maciejewska Asst BP</a:t>
          </a:r>
          <a:endParaRPr lang="en-US" dirty="0"/>
        </a:p>
      </dgm:t>
    </dgm:pt>
    <dgm:pt modelId="{64E4E1A3-ABEC-47DB-9F6A-A172E8B05CD2}" type="parTrans" cxnId="{32B07E0C-137B-4630-A9B2-B8152C58A21F}">
      <dgm:prSet/>
      <dgm:spPr/>
      <dgm:t>
        <a:bodyPr/>
        <a:lstStyle/>
        <a:p>
          <a:endParaRPr lang="en-US"/>
        </a:p>
      </dgm:t>
    </dgm:pt>
    <dgm:pt modelId="{9235A1D1-5657-447A-A425-C10AF6F4E6CE}" type="sibTrans" cxnId="{32B07E0C-137B-4630-A9B2-B8152C58A21F}">
      <dgm:prSet/>
      <dgm:spPr/>
      <dgm:t>
        <a:bodyPr/>
        <a:lstStyle/>
        <a:p>
          <a:endParaRPr lang="en-US"/>
        </a:p>
      </dgm:t>
    </dgm:pt>
    <dgm:pt modelId="{1D1647F2-B9A0-4438-BF70-8E1902E29835}">
      <dgm:prSet phldrT="[Text]"/>
      <dgm:spPr>
        <a:ln>
          <a:solidFill>
            <a:srgbClr val="CC66FF"/>
          </a:solidFill>
        </a:ln>
      </dgm:spPr>
      <dgm:t>
        <a:bodyPr/>
        <a:lstStyle/>
        <a:p>
          <a:r>
            <a:rPr lang="en-US" dirty="0" smtClean="0"/>
            <a:t>Laura Colquhoun Business</a:t>
          </a:r>
          <a:endParaRPr lang="en-US" dirty="0"/>
        </a:p>
      </dgm:t>
    </dgm:pt>
    <dgm:pt modelId="{11439DC1-DC45-4319-B828-FBC078F43F63}" type="parTrans" cxnId="{9C3C37F9-A0FA-4136-902A-7E579918C25F}">
      <dgm:prSet/>
      <dgm:spPr/>
      <dgm:t>
        <a:bodyPr/>
        <a:lstStyle/>
        <a:p>
          <a:endParaRPr lang="en-US"/>
        </a:p>
      </dgm:t>
    </dgm:pt>
    <dgm:pt modelId="{88DD7DB8-73F0-435A-BD72-B6FBBA0E5065}" type="sibTrans" cxnId="{9C3C37F9-A0FA-4136-902A-7E579918C25F}">
      <dgm:prSet/>
      <dgm:spPr/>
      <dgm:t>
        <a:bodyPr/>
        <a:lstStyle/>
        <a:p>
          <a:endParaRPr lang="en-US"/>
        </a:p>
      </dgm:t>
    </dgm:pt>
    <dgm:pt modelId="{887AAB3C-42BF-49C8-88F3-466DA9FE5526}">
      <dgm:prSet phldrT="[Text]"/>
      <dgm:spPr>
        <a:ln>
          <a:solidFill>
            <a:srgbClr val="CC66FF"/>
          </a:solidFill>
        </a:ln>
      </dgm:spPr>
      <dgm:t>
        <a:bodyPr/>
        <a:lstStyle/>
        <a:p>
          <a:r>
            <a:rPr lang="en-US" dirty="0" smtClean="0"/>
            <a:t>Sarah Alvi       Asst BP</a:t>
          </a:r>
          <a:endParaRPr lang="en-US" dirty="0"/>
        </a:p>
      </dgm:t>
    </dgm:pt>
    <dgm:pt modelId="{38CCD3ED-812F-4322-8AB1-62A0C7C88C06}" type="parTrans" cxnId="{41543648-089F-45EB-9910-5D702C2981B5}">
      <dgm:prSet/>
      <dgm:spPr/>
      <dgm:t>
        <a:bodyPr/>
        <a:lstStyle/>
        <a:p>
          <a:endParaRPr lang="en-US"/>
        </a:p>
      </dgm:t>
    </dgm:pt>
    <dgm:pt modelId="{67C6ECDD-DE6E-4D76-B21D-F7C09EEA1C10}" type="sibTrans" cxnId="{41543648-089F-45EB-9910-5D702C2981B5}">
      <dgm:prSet/>
      <dgm:spPr/>
      <dgm:t>
        <a:bodyPr/>
        <a:lstStyle/>
        <a:p>
          <a:endParaRPr lang="en-US"/>
        </a:p>
      </dgm:t>
    </dgm:pt>
    <dgm:pt modelId="{0FF6F6B9-B481-4169-AF81-E7EB0042DC57}">
      <dgm:prSet phldrT="[Text]"/>
      <dgm:spPr>
        <a:ln>
          <a:solidFill>
            <a:srgbClr val="CC66FF"/>
          </a:solidFill>
        </a:ln>
      </dgm:spPr>
      <dgm:t>
        <a:bodyPr/>
        <a:lstStyle/>
        <a:p>
          <a:r>
            <a:rPr lang="en-US" dirty="0" smtClean="0"/>
            <a:t>Lynda Kelly     Asst BP</a:t>
          </a:r>
          <a:endParaRPr lang="en-US" dirty="0"/>
        </a:p>
      </dgm:t>
    </dgm:pt>
    <dgm:pt modelId="{4251DE13-5480-45AB-8EFF-7E8A2A1E8BED}" type="parTrans" cxnId="{9805EF54-0DCB-4AD1-95E0-DB78DFE756EB}">
      <dgm:prSet/>
      <dgm:spPr/>
      <dgm:t>
        <a:bodyPr/>
        <a:lstStyle/>
        <a:p>
          <a:endParaRPr lang="en-US"/>
        </a:p>
      </dgm:t>
    </dgm:pt>
    <dgm:pt modelId="{08C83EB2-144F-4623-BFF5-6D923B5A847B}" type="sibTrans" cxnId="{9805EF54-0DCB-4AD1-95E0-DB78DFE756EB}">
      <dgm:prSet/>
      <dgm:spPr/>
      <dgm:t>
        <a:bodyPr/>
        <a:lstStyle/>
        <a:p>
          <a:endParaRPr lang="en-US"/>
        </a:p>
      </dgm:t>
    </dgm:pt>
    <dgm:pt modelId="{67D19212-3D55-4859-9778-BCD97EAFC48E}">
      <dgm:prSet phldrT="[Text]"/>
      <dgm:spPr>
        <a:ln>
          <a:solidFill>
            <a:srgbClr val="CC66FF"/>
          </a:solidFill>
        </a:ln>
      </dgm:spPr>
      <dgm:t>
        <a:bodyPr/>
        <a:lstStyle/>
        <a:p>
          <a:r>
            <a:rPr lang="en-US" dirty="0" smtClean="0"/>
            <a:t>New BP         </a:t>
          </a:r>
          <a:r>
            <a:rPr lang="en-US" dirty="0" err="1" smtClean="0"/>
            <a:t>HaSS</a:t>
          </a:r>
          <a:endParaRPr lang="en-US" dirty="0"/>
        </a:p>
      </dgm:t>
    </dgm:pt>
    <dgm:pt modelId="{F654AC83-5FC4-43E5-B5AB-848BA00DB8C9}" type="parTrans" cxnId="{A2A4F488-D7B4-41CA-B64C-F8552A2A2492}">
      <dgm:prSet/>
      <dgm:spPr/>
      <dgm:t>
        <a:bodyPr/>
        <a:lstStyle/>
        <a:p>
          <a:endParaRPr lang="en-US"/>
        </a:p>
      </dgm:t>
    </dgm:pt>
    <dgm:pt modelId="{571D4817-E5A8-48B1-90A5-872A53D567FD}" type="sibTrans" cxnId="{A2A4F488-D7B4-41CA-B64C-F8552A2A2492}">
      <dgm:prSet/>
      <dgm:spPr/>
      <dgm:t>
        <a:bodyPr/>
        <a:lstStyle/>
        <a:p>
          <a:endParaRPr lang="en-US"/>
        </a:p>
      </dgm:t>
    </dgm:pt>
    <dgm:pt modelId="{D4B5147F-4034-44D7-8BE0-9FD80F2E59C8}">
      <dgm:prSet phldrT="[Text]"/>
      <dgm:spPr>
        <a:ln>
          <a:solidFill>
            <a:srgbClr val="CC66FF"/>
          </a:solidFill>
        </a:ln>
      </dgm:spPr>
      <dgm:t>
        <a:bodyPr/>
        <a:lstStyle/>
        <a:p>
          <a:r>
            <a:rPr lang="en-US" dirty="0" smtClean="0"/>
            <a:t>Lindsey McGonigal</a:t>
          </a:r>
          <a:endParaRPr lang="en-US" dirty="0"/>
        </a:p>
      </dgm:t>
    </dgm:pt>
    <dgm:pt modelId="{27B2CD10-B4BD-45A4-9696-04EA18A89EDA}" type="parTrans" cxnId="{0DDF5055-BD45-4641-9F29-D3E82D115452}">
      <dgm:prSet/>
      <dgm:spPr/>
      <dgm:t>
        <a:bodyPr/>
        <a:lstStyle/>
        <a:p>
          <a:endParaRPr lang="en-US"/>
        </a:p>
      </dgm:t>
    </dgm:pt>
    <dgm:pt modelId="{8B19625C-B0BC-4073-A980-BADF5623CD60}" type="sibTrans" cxnId="{0DDF5055-BD45-4641-9F29-D3E82D115452}">
      <dgm:prSet/>
      <dgm:spPr/>
      <dgm:t>
        <a:bodyPr/>
        <a:lstStyle/>
        <a:p>
          <a:endParaRPr lang="en-US"/>
        </a:p>
      </dgm:t>
    </dgm:pt>
    <dgm:pt modelId="{E37F3EC9-E30B-4B19-A125-600B91EB2FAF}">
      <dgm:prSet phldrT="[Text]"/>
      <dgm:spPr>
        <a:ln>
          <a:solidFill>
            <a:srgbClr val="CC66FF"/>
          </a:solidFill>
        </a:ln>
      </dgm:spPr>
      <dgm:t>
        <a:bodyPr/>
        <a:lstStyle/>
        <a:p>
          <a:r>
            <a:rPr lang="en-US" dirty="0" smtClean="0"/>
            <a:t>Jenny MacLeod Estates</a:t>
          </a:r>
          <a:endParaRPr lang="en-US" dirty="0"/>
        </a:p>
      </dgm:t>
    </dgm:pt>
    <dgm:pt modelId="{57A72BA4-D877-431C-BFED-D77A47AA3E19}" type="parTrans" cxnId="{3966F1F0-ACA8-48AC-8315-BFB08CE0C33C}">
      <dgm:prSet/>
      <dgm:spPr/>
      <dgm:t>
        <a:bodyPr/>
        <a:lstStyle/>
        <a:p>
          <a:endParaRPr lang="en-US"/>
        </a:p>
      </dgm:t>
    </dgm:pt>
    <dgm:pt modelId="{6AF78FA3-E896-41BA-A086-E469CD35CBDC}" type="sibTrans" cxnId="{3966F1F0-ACA8-48AC-8315-BFB08CE0C33C}">
      <dgm:prSet/>
      <dgm:spPr/>
      <dgm:t>
        <a:bodyPr/>
        <a:lstStyle/>
        <a:p>
          <a:endParaRPr lang="en-US"/>
        </a:p>
      </dgm:t>
    </dgm:pt>
    <dgm:pt modelId="{19101CD8-A992-476B-A09E-7AAD533A37CF}">
      <dgm:prSet phldrT="[Text]"/>
      <dgm:spPr>
        <a:ln>
          <a:solidFill>
            <a:srgbClr val="CC66FF"/>
          </a:solidFill>
        </a:ln>
      </dgm:spPr>
      <dgm:t>
        <a:bodyPr/>
        <a:lstStyle/>
        <a:p>
          <a:r>
            <a:rPr lang="en-US" dirty="0" smtClean="0"/>
            <a:t>Lorna Richardson</a:t>
          </a:r>
          <a:endParaRPr lang="en-US" dirty="0"/>
        </a:p>
      </dgm:t>
    </dgm:pt>
    <dgm:pt modelId="{B95F1B45-811E-4187-A263-2668748F6C63}" type="parTrans" cxnId="{363D9AE4-2A16-48D0-A698-0E53D9898E92}">
      <dgm:prSet/>
      <dgm:spPr/>
      <dgm:t>
        <a:bodyPr/>
        <a:lstStyle/>
        <a:p>
          <a:endParaRPr lang="en-US"/>
        </a:p>
      </dgm:t>
    </dgm:pt>
    <dgm:pt modelId="{C5C25443-BBA1-4F7A-9566-00749FD9E562}" type="sibTrans" cxnId="{363D9AE4-2A16-48D0-A698-0E53D9898E92}">
      <dgm:prSet/>
      <dgm:spPr/>
      <dgm:t>
        <a:bodyPr/>
        <a:lstStyle/>
        <a:p>
          <a:endParaRPr lang="en-US"/>
        </a:p>
      </dgm:t>
    </dgm:pt>
    <dgm:pt modelId="{B10C9ADF-E5A5-4E9D-8724-C552D387B7B0}" type="pres">
      <dgm:prSet presAssocID="{75EA8ECF-7025-4C4B-9A64-D88A7EDA5648}" presName="hierChild1" presStyleCnt="0">
        <dgm:presLayoutVars>
          <dgm:orgChart val="1"/>
          <dgm:chPref val="1"/>
          <dgm:dir/>
          <dgm:animOne val="branch"/>
          <dgm:animLvl val="lvl"/>
          <dgm:resizeHandles/>
        </dgm:presLayoutVars>
      </dgm:prSet>
      <dgm:spPr/>
      <dgm:t>
        <a:bodyPr/>
        <a:lstStyle/>
        <a:p>
          <a:endParaRPr lang="en-US"/>
        </a:p>
      </dgm:t>
    </dgm:pt>
    <dgm:pt modelId="{71870CDC-E86C-493C-B07A-A5055B529B51}" type="pres">
      <dgm:prSet presAssocID="{E30810C3-F127-4987-A7F6-CCF1F2ED6F3B}" presName="hierRoot1" presStyleCnt="0">
        <dgm:presLayoutVars>
          <dgm:hierBranch val="init"/>
        </dgm:presLayoutVars>
      </dgm:prSet>
      <dgm:spPr/>
    </dgm:pt>
    <dgm:pt modelId="{2C49596B-5AA7-46D6-AFA3-9E15B1403F0F}" type="pres">
      <dgm:prSet presAssocID="{E30810C3-F127-4987-A7F6-CCF1F2ED6F3B}" presName="rootComposite1" presStyleCnt="0"/>
      <dgm:spPr/>
    </dgm:pt>
    <dgm:pt modelId="{F78B1623-3F60-437D-9EED-AD160E52D09D}" type="pres">
      <dgm:prSet presAssocID="{E30810C3-F127-4987-A7F6-CCF1F2ED6F3B}" presName="rootText1" presStyleLbl="node0" presStyleIdx="0" presStyleCnt="1">
        <dgm:presLayoutVars>
          <dgm:chPref val="3"/>
        </dgm:presLayoutVars>
      </dgm:prSet>
      <dgm:spPr/>
      <dgm:t>
        <a:bodyPr/>
        <a:lstStyle/>
        <a:p>
          <a:endParaRPr lang="en-US"/>
        </a:p>
      </dgm:t>
    </dgm:pt>
    <dgm:pt modelId="{DD577D57-9897-40BE-9612-D8C064F84A30}" type="pres">
      <dgm:prSet presAssocID="{E30810C3-F127-4987-A7F6-CCF1F2ED6F3B}" presName="rootConnector1" presStyleLbl="node1" presStyleIdx="0" presStyleCnt="0"/>
      <dgm:spPr/>
      <dgm:t>
        <a:bodyPr/>
        <a:lstStyle/>
        <a:p>
          <a:endParaRPr lang="en-US"/>
        </a:p>
      </dgm:t>
    </dgm:pt>
    <dgm:pt modelId="{72CA86D2-7D58-44BF-9570-C65F53E132DA}" type="pres">
      <dgm:prSet presAssocID="{E30810C3-F127-4987-A7F6-CCF1F2ED6F3B}" presName="hierChild2" presStyleCnt="0"/>
      <dgm:spPr/>
    </dgm:pt>
    <dgm:pt modelId="{ADE5C128-D0D3-4508-A89E-B40AA1E246A5}" type="pres">
      <dgm:prSet presAssocID="{BE46762D-754F-44C8-AA18-0AF761E8B153}" presName="Name37" presStyleLbl="parChTrans1D2" presStyleIdx="0" presStyleCnt="5"/>
      <dgm:spPr/>
      <dgm:t>
        <a:bodyPr/>
        <a:lstStyle/>
        <a:p>
          <a:endParaRPr lang="en-US"/>
        </a:p>
      </dgm:t>
    </dgm:pt>
    <dgm:pt modelId="{C2301DA6-AD2A-4407-801A-A22AFE0E449A}" type="pres">
      <dgm:prSet presAssocID="{5FE07205-845D-4322-B56E-269F529892A9}" presName="hierRoot2" presStyleCnt="0">
        <dgm:presLayoutVars>
          <dgm:hierBranch val="init"/>
        </dgm:presLayoutVars>
      </dgm:prSet>
      <dgm:spPr/>
    </dgm:pt>
    <dgm:pt modelId="{305AAA31-BAEB-44BA-A21D-064E3D5909D6}" type="pres">
      <dgm:prSet presAssocID="{5FE07205-845D-4322-B56E-269F529892A9}" presName="rootComposite" presStyleCnt="0"/>
      <dgm:spPr/>
    </dgm:pt>
    <dgm:pt modelId="{CE598ACB-CFF4-4054-9940-B4B5C396C9A1}" type="pres">
      <dgm:prSet presAssocID="{5FE07205-845D-4322-B56E-269F529892A9}" presName="rootText" presStyleLbl="node2" presStyleIdx="0" presStyleCnt="5">
        <dgm:presLayoutVars>
          <dgm:chPref val="3"/>
        </dgm:presLayoutVars>
      </dgm:prSet>
      <dgm:spPr/>
      <dgm:t>
        <a:bodyPr/>
        <a:lstStyle/>
        <a:p>
          <a:endParaRPr lang="en-US"/>
        </a:p>
      </dgm:t>
    </dgm:pt>
    <dgm:pt modelId="{84B9680A-071D-47D8-878B-B3FFE2CA44B4}" type="pres">
      <dgm:prSet presAssocID="{5FE07205-845D-4322-B56E-269F529892A9}" presName="rootConnector" presStyleLbl="node2" presStyleIdx="0" presStyleCnt="5"/>
      <dgm:spPr/>
      <dgm:t>
        <a:bodyPr/>
        <a:lstStyle/>
        <a:p>
          <a:endParaRPr lang="en-US"/>
        </a:p>
      </dgm:t>
    </dgm:pt>
    <dgm:pt modelId="{7D2DAB48-342E-4EAF-B74D-97692686ED5F}" type="pres">
      <dgm:prSet presAssocID="{5FE07205-845D-4322-B56E-269F529892A9}" presName="hierChild4" presStyleCnt="0"/>
      <dgm:spPr/>
    </dgm:pt>
    <dgm:pt modelId="{44890C9E-5024-4628-B8BE-B3AC15AB7FD5}" type="pres">
      <dgm:prSet presAssocID="{64E4E1A3-ABEC-47DB-9F6A-A172E8B05CD2}" presName="Name37" presStyleLbl="parChTrans1D3" presStyleIdx="0" presStyleCnt="5"/>
      <dgm:spPr/>
      <dgm:t>
        <a:bodyPr/>
        <a:lstStyle/>
        <a:p>
          <a:endParaRPr lang="en-US"/>
        </a:p>
      </dgm:t>
    </dgm:pt>
    <dgm:pt modelId="{108409C3-661B-48F8-8821-1CBDAD858EC3}" type="pres">
      <dgm:prSet presAssocID="{61EFD3F6-3D7D-4948-95B2-DB5E43B599E9}" presName="hierRoot2" presStyleCnt="0">
        <dgm:presLayoutVars>
          <dgm:hierBranch val="init"/>
        </dgm:presLayoutVars>
      </dgm:prSet>
      <dgm:spPr/>
    </dgm:pt>
    <dgm:pt modelId="{1E89FFF8-4F96-4218-9C09-0AAA37DB8ADA}" type="pres">
      <dgm:prSet presAssocID="{61EFD3F6-3D7D-4948-95B2-DB5E43B599E9}" presName="rootComposite" presStyleCnt="0"/>
      <dgm:spPr/>
    </dgm:pt>
    <dgm:pt modelId="{CB51D863-03E2-47CE-9EFC-3D33908A21B3}" type="pres">
      <dgm:prSet presAssocID="{61EFD3F6-3D7D-4948-95B2-DB5E43B599E9}" presName="rootText" presStyleLbl="node3" presStyleIdx="0" presStyleCnt="5">
        <dgm:presLayoutVars>
          <dgm:chPref val="3"/>
        </dgm:presLayoutVars>
      </dgm:prSet>
      <dgm:spPr/>
      <dgm:t>
        <a:bodyPr/>
        <a:lstStyle/>
        <a:p>
          <a:endParaRPr lang="en-US"/>
        </a:p>
      </dgm:t>
    </dgm:pt>
    <dgm:pt modelId="{E8E785B0-12FF-4FB0-9E65-93DE38CCA192}" type="pres">
      <dgm:prSet presAssocID="{61EFD3F6-3D7D-4948-95B2-DB5E43B599E9}" presName="rootConnector" presStyleLbl="node3" presStyleIdx="0" presStyleCnt="5"/>
      <dgm:spPr/>
      <dgm:t>
        <a:bodyPr/>
        <a:lstStyle/>
        <a:p>
          <a:endParaRPr lang="en-US"/>
        </a:p>
      </dgm:t>
    </dgm:pt>
    <dgm:pt modelId="{7170D19C-0B88-4AD8-80FC-1CEE015E05AC}" type="pres">
      <dgm:prSet presAssocID="{61EFD3F6-3D7D-4948-95B2-DB5E43B599E9}" presName="hierChild4" presStyleCnt="0"/>
      <dgm:spPr/>
    </dgm:pt>
    <dgm:pt modelId="{6C420D7F-E458-47E2-B5A0-5540D33BB0F8}" type="pres">
      <dgm:prSet presAssocID="{61EFD3F6-3D7D-4948-95B2-DB5E43B599E9}" presName="hierChild5" presStyleCnt="0"/>
      <dgm:spPr/>
    </dgm:pt>
    <dgm:pt modelId="{417D1A83-F534-4549-A49E-69763EF84758}" type="pres">
      <dgm:prSet presAssocID="{5FE07205-845D-4322-B56E-269F529892A9}" presName="hierChild5" presStyleCnt="0"/>
      <dgm:spPr/>
    </dgm:pt>
    <dgm:pt modelId="{60853791-B330-4971-B7C4-7DAFEEB8F1EF}" type="pres">
      <dgm:prSet presAssocID="{81C20F3E-03FA-4A27-B05A-C28EB27D50B9}" presName="Name37" presStyleLbl="parChTrans1D2" presStyleIdx="1" presStyleCnt="5"/>
      <dgm:spPr/>
      <dgm:t>
        <a:bodyPr/>
        <a:lstStyle/>
        <a:p>
          <a:endParaRPr lang="en-US"/>
        </a:p>
      </dgm:t>
    </dgm:pt>
    <dgm:pt modelId="{15B16141-9EBC-4F8D-A779-577F779B3E05}" type="pres">
      <dgm:prSet presAssocID="{228E4B04-46BD-41CA-A7F6-E9A078BA4783}" presName="hierRoot2" presStyleCnt="0">
        <dgm:presLayoutVars>
          <dgm:hierBranch val="init"/>
        </dgm:presLayoutVars>
      </dgm:prSet>
      <dgm:spPr/>
    </dgm:pt>
    <dgm:pt modelId="{8407AD00-3911-48A8-B635-67214D86F9B6}" type="pres">
      <dgm:prSet presAssocID="{228E4B04-46BD-41CA-A7F6-E9A078BA4783}" presName="rootComposite" presStyleCnt="0"/>
      <dgm:spPr/>
    </dgm:pt>
    <dgm:pt modelId="{356129B9-6B78-4CD3-98A7-0C2BF175D857}" type="pres">
      <dgm:prSet presAssocID="{228E4B04-46BD-41CA-A7F6-E9A078BA4783}" presName="rootText" presStyleLbl="node2" presStyleIdx="1" presStyleCnt="5">
        <dgm:presLayoutVars>
          <dgm:chPref val="3"/>
        </dgm:presLayoutVars>
      </dgm:prSet>
      <dgm:spPr/>
      <dgm:t>
        <a:bodyPr/>
        <a:lstStyle/>
        <a:p>
          <a:endParaRPr lang="en-US"/>
        </a:p>
      </dgm:t>
    </dgm:pt>
    <dgm:pt modelId="{9D9D7262-7318-47EC-B591-DC4D03933DD5}" type="pres">
      <dgm:prSet presAssocID="{228E4B04-46BD-41CA-A7F6-E9A078BA4783}" presName="rootConnector" presStyleLbl="node2" presStyleIdx="1" presStyleCnt="5"/>
      <dgm:spPr/>
      <dgm:t>
        <a:bodyPr/>
        <a:lstStyle/>
        <a:p>
          <a:endParaRPr lang="en-US"/>
        </a:p>
      </dgm:t>
    </dgm:pt>
    <dgm:pt modelId="{BF688C50-CE68-42F5-95F8-4C46411793DF}" type="pres">
      <dgm:prSet presAssocID="{228E4B04-46BD-41CA-A7F6-E9A078BA4783}" presName="hierChild4" presStyleCnt="0"/>
      <dgm:spPr/>
    </dgm:pt>
    <dgm:pt modelId="{C653C582-4078-4BEC-A8D3-0AAFD61E8207}" type="pres">
      <dgm:prSet presAssocID="{38CCD3ED-812F-4322-8AB1-62A0C7C88C06}" presName="Name37" presStyleLbl="parChTrans1D3" presStyleIdx="1" presStyleCnt="5"/>
      <dgm:spPr/>
      <dgm:t>
        <a:bodyPr/>
        <a:lstStyle/>
        <a:p>
          <a:endParaRPr lang="en-US"/>
        </a:p>
      </dgm:t>
    </dgm:pt>
    <dgm:pt modelId="{E0DD0203-41BA-4B3F-81E9-9F1CB771B5FB}" type="pres">
      <dgm:prSet presAssocID="{887AAB3C-42BF-49C8-88F3-466DA9FE5526}" presName="hierRoot2" presStyleCnt="0">
        <dgm:presLayoutVars>
          <dgm:hierBranch val="init"/>
        </dgm:presLayoutVars>
      </dgm:prSet>
      <dgm:spPr/>
    </dgm:pt>
    <dgm:pt modelId="{7ACA8FE2-283C-42C1-8E59-1138332B81C0}" type="pres">
      <dgm:prSet presAssocID="{887AAB3C-42BF-49C8-88F3-466DA9FE5526}" presName="rootComposite" presStyleCnt="0"/>
      <dgm:spPr/>
    </dgm:pt>
    <dgm:pt modelId="{1A030DBD-6760-4472-A3E3-0680B1395B96}" type="pres">
      <dgm:prSet presAssocID="{887AAB3C-42BF-49C8-88F3-466DA9FE5526}" presName="rootText" presStyleLbl="node3" presStyleIdx="1" presStyleCnt="5">
        <dgm:presLayoutVars>
          <dgm:chPref val="3"/>
        </dgm:presLayoutVars>
      </dgm:prSet>
      <dgm:spPr/>
      <dgm:t>
        <a:bodyPr/>
        <a:lstStyle/>
        <a:p>
          <a:endParaRPr lang="en-US"/>
        </a:p>
      </dgm:t>
    </dgm:pt>
    <dgm:pt modelId="{FE52BAD3-F32E-452E-B82C-55BA8A2FA545}" type="pres">
      <dgm:prSet presAssocID="{887AAB3C-42BF-49C8-88F3-466DA9FE5526}" presName="rootConnector" presStyleLbl="node3" presStyleIdx="1" presStyleCnt="5"/>
      <dgm:spPr/>
      <dgm:t>
        <a:bodyPr/>
        <a:lstStyle/>
        <a:p>
          <a:endParaRPr lang="en-US"/>
        </a:p>
      </dgm:t>
    </dgm:pt>
    <dgm:pt modelId="{9AFFE378-D934-4E8B-AA91-25E4DE10208C}" type="pres">
      <dgm:prSet presAssocID="{887AAB3C-42BF-49C8-88F3-466DA9FE5526}" presName="hierChild4" presStyleCnt="0"/>
      <dgm:spPr/>
    </dgm:pt>
    <dgm:pt modelId="{A1C15435-324D-4F37-B705-D31F0DB59820}" type="pres">
      <dgm:prSet presAssocID="{887AAB3C-42BF-49C8-88F3-466DA9FE5526}" presName="hierChild5" presStyleCnt="0"/>
      <dgm:spPr/>
    </dgm:pt>
    <dgm:pt modelId="{601C5677-120C-4A42-B55B-962C652E2BD8}" type="pres">
      <dgm:prSet presAssocID="{228E4B04-46BD-41CA-A7F6-E9A078BA4783}" presName="hierChild5" presStyleCnt="0"/>
      <dgm:spPr/>
    </dgm:pt>
    <dgm:pt modelId="{A55508A7-7820-4E55-8D1D-B9589F7E49A9}" type="pres">
      <dgm:prSet presAssocID="{11439DC1-DC45-4319-B828-FBC078F43F63}" presName="Name37" presStyleLbl="parChTrans1D2" presStyleIdx="2" presStyleCnt="5"/>
      <dgm:spPr/>
      <dgm:t>
        <a:bodyPr/>
        <a:lstStyle/>
        <a:p>
          <a:endParaRPr lang="en-US"/>
        </a:p>
      </dgm:t>
    </dgm:pt>
    <dgm:pt modelId="{DDB986D9-E447-4ED8-B506-756217F929E5}" type="pres">
      <dgm:prSet presAssocID="{1D1647F2-B9A0-4438-BF70-8E1902E29835}" presName="hierRoot2" presStyleCnt="0">
        <dgm:presLayoutVars>
          <dgm:hierBranch val="init"/>
        </dgm:presLayoutVars>
      </dgm:prSet>
      <dgm:spPr/>
    </dgm:pt>
    <dgm:pt modelId="{126747EF-A315-490E-80D8-9FB26B0650A4}" type="pres">
      <dgm:prSet presAssocID="{1D1647F2-B9A0-4438-BF70-8E1902E29835}" presName="rootComposite" presStyleCnt="0"/>
      <dgm:spPr/>
    </dgm:pt>
    <dgm:pt modelId="{2756513A-0400-4D94-9BFB-A4AC939C6654}" type="pres">
      <dgm:prSet presAssocID="{1D1647F2-B9A0-4438-BF70-8E1902E29835}" presName="rootText" presStyleLbl="node2" presStyleIdx="2" presStyleCnt="5">
        <dgm:presLayoutVars>
          <dgm:chPref val="3"/>
        </dgm:presLayoutVars>
      </dgm:prSet>
      <dgm:spPr/>
      <dgm:t>
        <a:bodyPr/>
        <a:lstStyle/>
        <a:p>
          <a:endParaRPr lang="en-US"/>
        </a:p>
      </dgm:t>
    </dgm:pt>
    <dgm:pt modelId="{16518097-C057-401A-B221-942B039FC55B}" type="pres">
      <dgm:prSet presAssocID="{1D1647F2-B9A0-4438-BF70-8E1902E29835}" presName="rootConnector" presStyleLbl="node2" presStyleIdx="2" presStyleCnt="5"/>
      <dgm:spPr/>
      <dgm:t>
        <a:bodyPr/>
        <a:lstStyle/>
        <a:p>
          <a:endParaRPr lang="en-US"/>
        </a:p>
      </dgm:t>
    </dgm:pt>
    <dgm:pt modelId="{AC67866A-B968-4BC4-99D1-E42E89C828D4}" type="pres">
      <dgm:prSet presAssocID="{1D1647F2-B9A0-4438-BF70-8E1902E29835}" presName="hierChild4" presStyleCnt="0"/>
      <dgm:spPr/>
    </dgm:pt>
    <dgm:pt modelId="{ACFCA0F0-2384-4F0D-8A6A-BE45637F1051}" type="pres">
      <dgm:prSet presAssocID="{4251DE13-5480-45AB-8EFF-7E8A2A1E8BED}" presName="Name37" presStyleLbl="parChTrans1D3" presStyleIdx="2" presStyleCnt="5"/>
      <dgm:spPr/>
      <dgm:t>
        <a:bodyPr/>
        <a:lstStyle/>
        <a:p>
          <a:endParaRPr lang="en-US"/>
        </a:p>
      </dgm:t>
    </dgm:pt>
    <dgm:pt modelId="{15008AA8-35B4-46B5-9D6B-35617E03F5F7}" type="pres">
      <dgm:prSet presAssocID="{0FF6F6B9-B481-4169-AF81-E7EB0042DC57}" presName="hierRoot2" presStyleCnt="0">
        <dgm:presLayoutVars>
          <dgm:hierBranch val="init"/>
        </dgm:presLayoutVars>
      </dgm:prSet>
      <dgm:spPr/>
    </dgm:pt>
    <dgm:pt modelId="{4D1D28EF-73D1-45D6-B9D0-71BFE60FC7BB}" type="pres">
      <dgm:prSet presAssocID="{0FF6F6B9-B481-4169-AF81-E7EB0042DC57}" presName="rootComposite" presStyleCnt="0"/>
      <dgm:spPr/>
    </dgm:pt>
    <dgm:pt modelId="{319DEEE1-5792-4C65-B904-4AC7CAB1DD83}" type="pres">
      <dgm:prSet presAssocID="{0FF6F6B9-B481-4169-AF81-E7EB0042DC57}" presName="rootText" presStyleLbl="node3" presStyleIdx="2" presStyleCnt="5">
        <dgm:presLayoutVars>
          <dgm:chPref val="3"/>
        </dgm:presLayoutVars>
      </dgm:prSet>
      <dgm:spPr/>
      <dgm:t>
        <a:bodyPr/>
        <a:lstStyle/>
        <a:p>
          <a:endParaRPr lang="en-US"/>
        </a:p>
      </dgm:t>
    </dgm:pt>
    <dgm:pt modelId="{AFBA0717-5D23-4774-85FC-D60BB5D31EF9}" type="pres">
      <dgm:prSet presAssocID="{0FF6F6B9-B481-4169-AF81-E7EB0042DC57}" presName="rootConnector" presStyleLbl="node3" presStyleIdx="2" presStyleCnt="5"/>
      <dgm:spPr/>
      <dgm:t>
        <a:bodyPr/>
        <a:lstStyle/>
        <a:p>
          <a:endParaRPr lang="en-US"/>
        </a:p>
      </dgm:t>
    </dgm:pt>
    <dgm:pt modelId="{4765F744-21AB-4B19-9A79-902D3DA5CC13}" type="pres">
      <dgm:prSet presAssocID="{0FF6F6B9-B481-4169-AF81-E7EB0042DC57}" presName="hierChild4" presStyleCnt="0"/>
      <dgm:spPr/>
    </dgm:pt>
    <dgm:pt modelId="{8460C4DF-7352-4AB3-B445-5913A5DD2EAE}" type="pres">
      <dgm:prSet presAssocID="{0FF6F6B9-B481-4169-AF81-E7EB0042DC57}" presName="hierChild5" presStyleCnt="0"/>
      <dgm:spPr/>
    </dgm:pt>
    <dgm:pt modelId="{59A7FB70-33A4-422C-8759-B8FB88FCCAD3}" type="pres">
      <dgm:prSet presAssocID="{1D1647F2-B9A0-4438-BF70-8E1902E29835}" presName="hierChild5" presStyleCnt="0"/>
      <dgm:spPr/>
    </dgm:pt>
    <dgm:pt modelId="{5D791692-E921-4C87-BEEF-C20A76FA53DF}" type="pres">
      <dgm:prSet presAssocID="{F654AC83-5FC4-43E5-B5AB-848BA00DB8C9}" presName="Name37" presStyleLbl="parChTrans1D2" presStyleIdx="3" presStyleCnt="5"/>
      <dgm:spPr/>
      <dgm:t>
        <a:bodyPr/>
        <a:lstStyle/>
        <a:p>
          <a:endParaRPr lang="en-US"/>
        </a:p>
      </dgm:t>
    </dgm:pt>
    <dgm:pt modelId="{14CEF065-3A59-4241-AC9F-C5B89890BA46}" type="pres">
      <dgm:prSet presAssocID="{67D19212-3D55-4859-9778-BCD97EAFC48E}" presName="hierRoot2" presStyleCnt="0">
        <dgm:presLayoutVars>
          <dgm:hierBranch val="init"/>
        </dgm:presLayoutVars>
      </dgm:prSet>
      <dgm:spPr/>
    </dgm:pt>
    <dgm:pt modelId="{34385FE2-CCCF-4F37-ACF1-0D892296EAAF}" type="pres">
      <dgm:prSet presAssocID="{67D19212-3D55-4859-9778-BCD97EAFC48E}" presName="rootComposite" presStyleCnt="0"/>
      <dgm:spPr/>
    </dgm:pt>
    <dgm:pt modelId="{D0697DC7-15F7-4B9B-948D-7533925354EA}" type="pres">
      <dgm:prSet presAssocID="{67D19212-3D55-4859-9778-BCD97EAFC48E}" presName="rootText" presStyleLbl="node2" presStyleIdx="3" presStyleCnt="5">
        <dgm:presLayoutVars>
          <dgm:chPref val="3"/>
        </dgm:presLayoutVars>
      </dgm:prSet>
      <dgm:spPr/>
      <dgm:t>
        <a:bodyPr/>
        <a:lstStyle/>
        <a:p>
          <a:endParaRPr lang="en-US"/>
        </a:p>
      </dgm:t>
    </dgm:pt>
    <dgm:pt modelId="{3687A359-45BD-4B60-8B60-759C7EAC3609}" type="pres">
      <dgm:prSet presAssocID="{67D19212-3D55-4859-9778-BCD97EAFC48E}" presName="rootConnector" presStyleLbl="node2" presStyleIdx="3" presStyleCnt="5"/>
      <dgm:spPr/>
      <dgm:t>
        <a:bodyPr/>
        <a:lstStyle/>
        <a:p>
          <a:endParaRPr lang="en-US"/>
        </a:p>
      </dgm:t>
    </dgm:pt>
    <dgm:pt modelId="{F6EF4192-B483-4EE4-BD3B-D0EAA781B2AC}" type="pres">
      <dgm:prSet presAssocID="{67D19212-3D55-4859-9778-BCD97EAFC48E}" presName="hierChild4" presStyleCnt="0"/>
      <dgm:spPr/>
    </dgm:pt>
    <dgm:pt modelId="{45526047-21CF-4EFB-8CE2-044DA33490AF}" type="pres">
      <dgm:prSet presAssocID="{27B2CD10-B4BD-45A4-9696-04EA18A89EDA}" presName="Name37" presStyleLbl="parChTrans1D3" presStyleIdx="3" presStyleCnt="5"/>
      <dgm:spPr/>
      <dgm:t>
        <a:bodyPr/>
        <a:lstStyle/>
        <a:p>
          <a:endParaRPr lang="en-US"/>
        </a:p>
      </dgm:t>
    </dgm:pt>
    <dgm:pt modelId="{795E291A-31EB-4B0B-9929-F900F80BCC21}" type="pres">
      <dgm:prSet presAssocID="{D4B5147F-4034-44D7-8BE0-9FD80F2E59C8}" presName="hierRoot2" presStyleCnt="0">
        <dgm:presLayoutVars>
          <dgm:hierBranch val="init"/>
        </dgm:presLayoutVars>
      </dgm:prSet>
      <dgm:spPr/>
    </dgm:pt>
    <dgm:pt modelId="{20A650EE-6625-4EBE-B728-81D394EDF313}" type="pres">
      <dgm:prSet presAssocID="{D4B5147F-4034-44D7-8BE0-9FD80F2E59C8}" presName="rootComposite" presStyleCnt="0"/>
      <dgm:spPr/>
    </dgm:pt>
    <dgm:pt modelId="{BD21F45C-42D4-4EED-B640-6522B178880D}" type="pres">
      <dgm:prSet presAssocID="{D4B5147F-4034-44D7-8BE0-9FD80F2E59C8}" presName="rootText" presStyleLbl="node3" presStyleIdx="3" presStyleCnt="5">
        <dgm:presLayoutVars>
          <dgm:chPref val="3"/>
        </dgm:presLayoutVars>
      </dgm:prSet>
      <dgm:spPr/>
      <dgm:t>
        <a:bodyPr/>
        <a:lstStyle/>
        <a:p>
          <a:endParaRPr lang="en-US"/>
        </a:p>
      </dgm:t>
    </dgm:pt>
    <dgm:pt modelId="{0ABBF5C6-7294-44A9-8AAA-547152307B5B}" type="pres">
      <dgm:prSet presAssocID="{D4B5147F-4034-44D7-8BE0-9FD80F2E59C8}" presName="rootConnector" presStyleLbl="node3" presStyleIdx="3" presStyleCnt="5"/>
      <dgm:spPr/>
      <dgm:t>
        <a:bodyPr/>
        <a:lstStyle/>
        <a:p>
          <a:endParaRPr lang="en-US"/>
        </a:p>
      </dgm:t>
    </dgm:pt>
    <dgm:pt modelId="{BC174291-4E8D-4E33-9A50-830A214FC695}" type="pres">
      <dgm:prSet presAssocID="{D4B5147F-4034-44D7-8BE0-9FD80F2E59C8}" presName="hierChild4" presStyleCnt="0"/>
      <dgm:spPr/>
    </dgm:pt>
    <dgm:pt modelId="{7ECA1890-2101-4561-9763-82C9F619DAC9}" type="pres">
      <dgm:prSet presAssocID="{D4B5147F-4034-44D7-8BE0-9FD80F2E59C8}" presName="hierChild5" presStyleCnt="0"/>
      <dgm:spPr/>
    </dgm:pt>
    <dgm:pt modelId="{2D6F928A-78D5-40D6-A51E-924369A4E549}" type="pres">
      <dgm:prSet presAssocID="{67D19212-3D55-4859-9778-BCD97EAFC48E}" presName="hierChild5" presStyleCnt="0"/>
      <dgm:spPr/>
    </dgm:pt>
    <dgm:pt modelId="{35F2EDA5-DA40-4D0A-9A83-F13CEF67541D}" type="pres">
      <dgm:prSet presAssocID="{57A72BA4-D877-431C-BFED-D77A47AA3E19}" presName="Name37" presStyleLbl="parChTrans1D2" presStyleIdx="4" presStyleCnt="5"/>
      <dgm:spPr/>
      <dgm:t>
        <a:bodyPr/>
        <a:lstStyle/>
        <a:p>
          <a:endParaRPr lang="en-US"/>
        </a:p>
      </dgm:t>
    </dgm:pt>
    <dgm:pt modelId="{4E8FEB06-D6A1-4504-96C3-9216ADCA9B08}" type="pres">
      <dgm:prSet presAssocID="{E37F3EC9-E30B-4B19-A125-600B91EB2FAF}" presName="hierRoot2" presStyleCnt="0">
        <dgm:presLayoutVars>
          <dgm:hierBranch val="init"/>
        </dgm:presLayoutVars>
      </dgm:prSet>
      <dgm:spPr/>
    </dgm:pt>
    <dgm:pt modelId="{B38896B7-FA6B-41FC-BA4C-E378976C5D65}" type="pres">
      <dgm:prSet presAssocID="{E37F3EC9-E30B-4B19-A125-600B91EB2FAF}" presName="rootComposite" presStyleCnt="0"/>
      <dgm:spPr/>
    </dgm:pt>
    <dgm:pt modelId="{DD874D76-1946-449C-A31C-D815C833682B}" type="pres">
      <dgm:prSet presAssocID="{E37F3EC9-E30B-4B19-A125-600B91EB2FAF}" presName="rootText" presStyleLbl="node2" presStyleIdx="4" presStyleCnt="5">
        <dgm:presLayoutVars>
          <dgm:chPref val="3"/>
        </dgm:presLayoutVars>
      </dgm:prSet>
      <dgm:spPr/>
      <dgm:t>
        <a:bodyPr/>
        <a:lstStyle/>
        <a:p>
          <a:endParaRPr lang="en-US"/>
        </a:p>
      </dgm:t>
    </dgm:pt>
    <dgm:pt modelId="{A1A51700-9DA5-49CC-9F35-E8EE71930EDE}" type="pres">
      <dgm:prSet presAssocID="{E37F3EC9-E30B-4B19-A125-600B91EB2FAF}" presName="rootConnector" presStyleLbl="node2" presStyleIdx="4" presStyleCnt="5"/>
      <dgm:spPr/>
      <dgm:t>
        <a:bodyPr/>
        <a:lstStyle/>
        <a:p>
          <a:endParaRPr lang="en-US"/>
        </a:p>
      </dgm:t>
    </dgm:pt>
    <dgm:pt modelId="{9DDED1F3-D16F-43A4-90C9-A61963AE3075}" type="pres">
      <dgm:prSet presAssocID="{E37F3EC9-E30B-4B19-A125-600B91EB2FAF}" presName="hierChild4" presStyleCnt="0"/>
      <dgm:spPr/>
    </dgm:pt>
    <dgm:pt modelId="{B85A6460-901A-44F2-9F5D-E231DD1BFA1A}" type="pres">
      <dgm:prSet presAssocID="{B95F1B45-811E-4187-A263-2668748F6C63}" presName="Name37" presStyleLbl="parChTrans1D3" presStyleIdx="4" presStyleCnt="5"/>
      <dgm:spPr/>
      <dgm:t>
        <a:bodyPr/>
        <a:lstStyle/>
        <a:p>
          <a:endParaRPr lang="en-US"/>
        </a:p>
      </dgm:t>
    </dgm:pt>
    <dgm:pt modelId="{F7D912AF-DCF0-46A6-BF43-0F4F207F17A4}" type="pres">
      <dgm:prSet presAssocID="{19101CD8-A992-476B-A09E-7AAD533A37CF}" presName="hierRoot2" presStyleCnt="0">
        <dgm:presLayoutVars>
          <dgm:hierBranch val="init"/>
        </dgm:presLayoutVars>
      </dgm:prSet>
      <dgm:spPr/>
    </dgm:pt>
    <dgm:pt modelId="{488A2108-629B-4C31-BC7B-D10AB6760888}" type="pres">
      <dgm:prSet presAssocID="{19101CD8-A992-476B-A09E-7AAD533A37CF}" presName="rootComposite" presStyleCnt="0"/>
      <dgm:spPr/>
    </dgm:pt>
    <dgm:pt modelId="{B5F2AB1C-71E1-4D7F-8913-CEC62E13ADA7}" type="pres">
      <dgm:prSet presAssocID="{19101CD8-A992-476B-A09E-7AAD533A37CF}" presName="rootText" presStyleLbl="node3" presStyleIdx="4" presStyleCnt="5">
        <dgm:presLayoutVars>
          <dgm:chPref val="3"/>
        </dgm:presLayoutVars>
      </dgm:prSet>
      <dgm:spPr/>
      <dgm:t>
        <a:bodyPr/>
        <a:lstStyle/>
        <a:p>
          <a:endParaRPr lang="en-US"/>
        </a:p>
      </dgm:t>
    </dgm:pt>
    <dgm:pt modelId="{B471F09B-BD4C-4FA1-9F37-0D2C2758C52A}" type="pres">
      <dgm:prSet presAssocID="{19101CD8-A992-476B-A09E-7AAD533A37CF}" presName="rootConnector" presStyleLbl="node3" presStyleIdx="4" presStyleCnt="5"/>
      <dgm:spPr/>
      <dgm:t>
        <a:bodyPr/>
        <a:lstStyle/>
        <a:p>
          <a:endParaRPr lang="en-US"/>
        </a:p>
      </dgm:t>
    </dgm:pt>
    <dgm:pt modelId="{6256C3AC-6F10-4F3D-B082-79413348E4AF}" type="pres">
      <dgm:prSet presAssocID="{19101CD8-A992-476B-A09E-7AAD533A37CF}" presName="hierChild4" presStyleCnt="0"/>
      <dgm:spPr/>
    </dgm:pt>
    <dgm:pt modelId="{9A650E72-A643-458A-AFBA-468CADE52981}" type="pres">
      <dgm:prSet presAssocID="{19101CD8-A992-476B-A09E-7AAD533A37CF}" presName="hierChild5" presStyleCnt="0"/>
      <dgm:spPr/>
    </dgm:pt>
    <dgm:pt modelId="{5448FC05-03C3-4891-9BBD-F62328F7BD72}" type="pres">
      <dgm:prSet presAssocID="{E37F3EC9-E30B-4B19-A125-600B91EB2FAF}" presName="hierChild5" presStyleCnt="0"/>
      <dgm:spPr/>
    </dgm:pt>
    <dgm:pt modelId="{CDEFA8C4-9228-45AF-9B87-E09DE0EEE95D}" type="pres">
      <dgm:prSet presAssocID="{E30810C3-F127-4987-A7F6-CCF1F2ED6F3B}" presName="hierChild3" presStyleCnt="0"/>
      <dgm:spPr/>
    </dgm:pt>
  </dgm:ptLst>
  <dgm:cxnLst>
    <dgm:cxn modelId="{A2A4F488-D7B4-41CA-B64C-F8552A2A2492}" srcId="{E30810C3-F127-4987-A7F6-CCF1F2ED6F3B}" destId="{67D19212-3D55-4859-9778-BCD97EAFC48E}" srcOrd="3" destOrd="0" parTransId="{F654AC83-5FC4-43E5-B5AB-848BA00DB8C9}" sibTransId="{571D4817-E5A8-48B1-90A5-872A53D567FD}"/>
    <dgm:cxn modelId="{6C914DD8-9F9E-484D-9B4F-479A97EE6DDB}" type="presOf" srcId="{D4B5147F-4034-44D7-8BE0-9FD80F2E59C8}" destId="{BD21F45C-42D4-4EED-B640-6522B178880D}" srcOrd="0" destOrd="0" presId="urn:microsoft.com/office/officeart/2005/8/layout/orgChart1"/>
    <dgm:cxn modelId="{385742BA-E3DC-4FC6-B2C3-C753BCF3A4E0}" srcId="{E30810C3-F127-4987-A7F6-CCF1F2ED6F3B}" destId="{228E4B04-46BD-41CA-A7F6-E9A078BA4783}" srcOrd="1" destOrd="0" parTransId="{81C20F3E-03FA-4A27-B05A-C28EB27D50B9}" sibTransId="{7704DF63-13F2-4DA6-B8C4-77466323D297}"/>
    <dgm:cxn modelId="{60ABCE1B-E7C6-4DA5-AD35-2F070008B8D5}" type="presOf" srcId="{5FE07205-845D-4322-B56E-269F529892A9}" destId="{CE598ACB-CFF4-4054-9940-B4B5C396C9A1}" srcOrd="0" destOrd="0" presId="urn:microsoft.com/office/officeart/2005/8/layout/orgChart1"/>
    <dgm:cxn modelId="{9805EF54-0DCB-4AD1-95E0-DB78DFE756EB}" srcId="{1D1647F2-B9A0-4438-BF70-8E1902E29835}" destId="{0FF6F6B9-B481-4169-AF81-E7EB0042DC57}" srcOrd="0" destOrd="0" parTransId="{4251DE13-5480-45AB-8EFF-7E8A2A1E8BED}" sibTransId="{08C83EB2-144F-4623-BFF5-6D923B5A847B}"/>
    <dgm:cxn modelId="{0DDF5055-BD45-4641-9F29-D3E82D115452}" srcId="{67D19212-3D55-4859-9778-BCD97EAFC48E}" destId="{D4B5147F-4034-44D7-8BE0-9FD80F2E59C8}" srcOrd="0" destOrd="0" parTransId="{27B2CD10-B4BD-45A4-9696-04EA18A89EDA}" sibTransId="{8B19625C-B0BC-4073-A980-BADF5623CD60}"/>
    <dgm:cxn modelId="{D8CF3652-B44D-4466-88BB-FF8BA2524B7C}" type="presOf" srcId="{75EA8ECF-7025-4C4B-9A64-D88A7EDA5648}" destId="{B10C9ADF-E5A5-4E9D-8724-C552D387B7B0}" srcOrd="0" destOrd="0" presId="urn:microsoft.com/office/officeart/2005/8/layout/orgChart1"/>
    <dgm:cxn modelId="{42EE2134-F8A1-40B6-AB03-A63E20E2C8ED}" srcId="{75EA8ECF-7025-4C4B-9A64-D88A7EDA5648}" destId="{E30810C3-F127-4987-A7F6-CCF1F2ED6F3B}" srcOrd="0" destOrd="0" parTransId="{D8C17041-9F3E-4AD8-A465-E7AC35B9C06B}" sibTransId="{F7FADA91-49BC-4449-A89B-C65A736D4DD8}"/>
    <dgm:cxn modelId="{D125A372-D061-49CE-9585-014FDCE7AE6C}" type="presOf" srcId="{228E4B04-46BD-41CA-A7F6-E9A078BA4783}" destId="{356129B9-6B78-4CD3-98A7-0C2BF175D857}" srcOrd="0" destOrd="0" presId="urn:microsoft.com/office/officeart/2005/8/layout/orgChart1"/>
    <dgm:cxn modelId="{DA7A0D47-6227-4D6F-A5F4-5BD794F19276}" type="presOf" srcId="{61EFD3F6-3D7D-4948-95B2-DB5E43B599E9}" destId="{E8E785B0-12FF-4FB0-9E65-93DE38CCA192}" srcOrd="1" destOrd="0" presId="urn:microsoft.com/office/officeart/2005/8/layout/orgChart1"/>
    <dgm:cxn modelId="{9D9C2CC5-4B1F-4803-A32F-A4EDE602EE8A}" type="presOf" srcId="{0FF6F6B9-B481-4169-AF81-E7EB0042DC57}" destId="{AFBA0717-5D23-4774-85FC-D60BB5D31EF9}" srcOrd="1" destOrd="0" presId="urn:microsoft.com/office/officeart/2005/8/layout/orgChart1"/>
    <dgm:cxn modelId="{954CEEF9-B8D6-4F00-BB3F-D8C02AF905AD}" srcId="{E30810C3-F127-4987-A7F6-CCF1F2ED6F3B}" destId="{5FE07205-845D-4322-B56E-269F529892A9}" srcOrd="0" destOrd="0" parTransId="{BE46762D-754F-44C8-AA18-0AF761E8B153}" sibTransId="{96235726-A158-436D-A60A-58B5FDD8A65A}"/>
    <dgm:cxn modelId="{CC0F1162-1579-4D37-92B5-5A73CC6DF5FE}" type="presOf" srcId="{38CCD3ED-812F-4322-8AB1-62A0C7C88C06}" destId="{C653C582-4078-4BEC-A8D3-0AAFD61E8207}" srcOrd="0" destOrd="0" presId="urn:microsoft.com/office/officeart/2005/8/layout/orgChart1"/>
    <dgm:cxn modelId="{C957597A-E818-4C62-B3D4-0AB2C7132090}" type="presOf" srcId="{887AAB3C-42BF-49C8-88F3-466DA9FE5526}" destId="{1A030DBD-6760-4472-A3E3-0680B1395B96}" srcOrd="0" destOrd="0" presId="urn:microsoft.com/office/officeart/2005/8/layout/orgChart1"/>
    <dgm:cxn modelId="{7D2E16FA-2759-492C-AA48-AC691E249197}" type="presOf" srcId="{5FE07205-845D-4322-B56E-269F529892A9}" destId="{84B9680A-071D-47D8-878B-B3FFE2CA44B4}" srcOrd="1" destOrd="0" presId="urn:microsoft.com/office/officeart/2005/8/layout/orgChart1"/>
    <dgm:cxn modelId="{0DD9990B-5A11-465E-B051-9075D92AA888}" type="presOf" srcId="{BE46762D-754F-44C8-AA18-0AF761E8B153}" destId="{ADE5C128-D0D3-4508-A89E-B40AA1E246A5}" srcOrd="0" destOrd="0" presId="urn:microsoft.com/office/officeart/2005/8/layout/orgChart1"/>
    <dgm:cxn modelId="{63607FB4-FB9C-4949-B6E9-E694AED88146}" type="presOf" srcId="{0FF6F6B9-B481-4169-AF81-E7EB0042DC57}" destId="{319DEEE1-5792-4C65-B904-4AC7CAB1DD83}" srcOrd="0" destOrd="0" presId="urn:microsoft.com/office/officeart/2005/8/layout/orgChart1"/>
    <dgm:cxn modelId="{3AFF84F8-5349-4963-ADF3-305F5E2CC21E}" type="presOf" srcId="{E37F3EC9-E30B-4B19-A125-600B91EB2FAF}" destId="{A1A51700-9DA5-49CC-9F35-E8EE71930EDE}" srcOrd="1" destOrd="0" presId="urn:microsoft.com/office/officeart/2005/8/layout/orgChart1"/>
    <dgm:cxn modelId="{848DCFA6-C6FE-4FE3-800A-DC7F56332FDC}" type="presOf" srcId="{81C20F3E-03FA-4A27-B05A-C28EB27D50B9}" destId="{60853791-B330-4971-B7C4-7DAFEEB8F1EF}" srcOrd="0" destOrd="0" presId="urn:microsoft.com/office/officeart/2005/8/layout/orgChart1"/>
    <dgm:cxn modelId="{AB2FA660-30C6-4F73-9A00-394852760C54}" type="presOf" srcId="{19101CD8-A992-476B-A09E-7AAD533A37CF}" destId="{B471F09B-BD4C-4FA1-9F37-0D2C2758C52A}" srcOrd="1" destOrd="0" presId="urn:microsoft.com/office/officeart/2005/8/layout/orgChart1"/>
    <dgm:cxn modelId="{363D9AE4-2A16-48D0-A698-0E53D9898E92}" srcId="{E37F3EC9-E30B-4B19-A125-600B91EB2FAF}" destId="{19101CD8-A992-476B-A09E-7AAD533A37CF}" srcOrd="0" destOrd="0" parTransId="{B95F1B45-811E-4187-A263-2668748F6C63}" sibTransId="{C5C25443-BBA1-4F7A-9566-00749FD9E562}"/>
    <dgm:cxn modelId="{41543648-089F-45EB-9910-5D702C2981B5}" srcId="{228E4B04-46BD-41CA-A7F6-E9A078BA4783}" destId="{887AAB3C-42BF-49C8-88F3-466DA9FE5526}" srcOrd="0" destOrd="0" parTransId="{38CCD3ED-812F-4322-8AB1-62A0C7C88C06}" sibTransId="{67C6ECDD-DE6E-4D76-B21D-F7C09EEA1C10}"/>
    <dgm:cxn modelId="{32B07E0C-137B-4630-A9B2-B8152C58A21F}" srcId="{5FE07205-845D-4322-B56E-269F529892A9}" destId="{61EFD3F6-3D7D-4948-95B2-DB5E43B599E9}" srcOrd="0" destOrd="0" parTransId="{64E4E1A3-ABEC-47DB-9F6A-A172E8B05CD2}" sibTransId="{9235A1D1-5657-447A-A425-C10AF6F4E6CE}"/>
    <dgm:cxn modelId="{4F51C0A8-AB8F-44AE-B10B-16EBD232418B}" type="presOf" srcId="{27B2CD10-B4BD-45A4-9696-04EA18A89EDA}" destId="{45526047-21CF-4EFB-8CE2-044DA33490AF}" srcOrd="0" destOrd="0" presId="urn:microsoft.com/office/officeart/2005/8/layout/orgChart1"/>
    <dgm:cxn modelId="{7C6AA88C-0B5F-4683-A5E5-F97200E0A1FA}" type="presOf" srcId="{1D1647F2-B9A0-4438-BF70-8E1902E29835}" destId="{16518097-C057-401A-B221-942B039FC55B}" srcOrd="1" destOrd="0" presId="urn:microsoft.com/office/officeart/2005/8/layout/orgChart1"/>
    <dgm:cxn modelId="{E6283D7D-3AD5-450B-A354-AE33A415EFC3}" type="presOf" srcId="{887AAB3C-42BF-49C8-88F3-466DA9FE5526}" destId="{FE52BAD3-F32E-452E-B82C-55BA8A2FA545}" srcOrd="1" destOrd="0" presId="urn:microsoft.com/office/officeart/2005/8/layout/orgChart1"/>
    <dgm:cxn modelId="{9C3C37F9-A0FA-4136-902A-7E579918C25F}" srcId="{E30810C3-F127-4987-A7F6-CCF1F2ED6F3B}" destId="{1D1647F2-B9A0-4438-BF70-8E1902E29835}" srcOrd="2" destOrd="0" parTransId="{11439DC1-DC45-4319-B828-FBC078F43F63}" sibTransId="{88DD7DB8-73F0-435A-BD72-B6FBBA0E5065}"/>
    <dgm:cxn modelId="{CF98D012-F56D-4D24-B3F6-0ACD86C06664}" type="presOf" srcId="{67D19212-3D55-4859-9778-BCD97EAFC48E}" destId="{3687A359-45BD-4B60-8B60-759C7EAC3609}" srcOrd="1" destOrd="0" presId="urn:microsoft.com/office/officeart/2005/8/layout/orgChart1"/>
    <dgm:cxn modelId="{A32999A2-153A-4343-B38F-EE8F7DD67BD6}" type="presOf" srcId="{228E4B04-46BD-41CA-A7F6-E9A078BA4783}" destId="{9D9D7262-7318-47EC-B591-DC4D03933DD5}" srcOrd="1" destOrd="0" presId="urn:microsoft.com/office/officeart/2005/8/layout/orgChart1"/>
    <dgm:cxn modelId="{D863A072-E779-4DBF-BDBC-D52386C411DC}" type="presOf" srcId="{57A72BA4-D877-431C-BFED-D77A47AA3E19}" destId="{35F2EDA5-DA40-4D0A-9A83-F13CEF67541D}" srcOrd="0" destOrd="0" presId="urn:microsoft.com/office/officeart/2005/8/layout/orgChart1"/>
    <dgm:cxn modelId="{62774749-890D-4CAB-86D5-8C9C7E9D8F47}" type="presOf" srcId="{67D19212-3D55-4859-9778-BCD97EAFC48E}" destId="{D0697DC7-15F7-4B9B-948D-7533925354EA}" srcOrd="0" destOrd="0" presId="urn:microsoft.com/office/officeart/2005/8/layout/orgChart1"/>
    <dgm:cxn modelId="{6DFB0241-C53E-4DD0-AFC8-80DB6473C4A8}" type="presOf" srcId="{19101CD8-A992-476B-A09E-7AAD533A37CF}" destId="{B5F2AB1C-71E1-4D7F-8913-CEC62E13ADA7}" srcOrd="0" destOrd="0" presId="urn:microsoft.com/office/officeart/2005/8/layout/orgChart1"/>
    <dgm:cxn modelId="{DBE0E044-8D44-4BBF-84BD-B8C4C24AFD8F}" type="presOf" srcId="{D4B5147F-4034-44D7-8BE0-9FD80F2E59C8}" destId="{0ABBF5C6-7294-44A9-8AAA-547152307B5B}" srcOrd="1" destOrd="0" presId="urn:microsoft.com/office/officeart/2005/8/layout/orgChart1"/>
    <dgm:cxn modelId="{D88B3E3D-3AB7-4965-9B3C-B028668A9705}" type="presOf" srcId="{E37F3EC9-E30B-4B19-A125-600B91EB2FAF}" destId="{DD874D76-1946-449C-A31C-D815C833682B}" srcOrd="0" destOrd="0" presId="urn:microsoft.com/office/officeart/2005/8/layout/orgChart1"/>
    <dgm:cxn modelId="{C9F32E04-4D27-4344-9B75-C7D31BF53960}" type="presOf" srcId="{61EFD3F6-3D7D-4948-95B2-DB5E43B599E9}" destId="{CB51D863-03E2-47CE-9EFC-3D33908A21B3}" srcOrd="0" destOrd="0" presId="urn:microsoft.com/office/officeart/2005/8/layout/orgChart1"/>
    <dgm:cxn modelId="{49BE0E00-D1F6-41EC-88EC-DB9AAB66341D}" type="presOf" srcId="{E30810C3-F127-4987-A7F6-CCF1F2ED6F3B}" destId="{F78B1623-3F60-437D-9EED-AD160E52D09D}" srcOrd="0" destOrd="0" presId="urn:microsoft.com/office/officeart/2005/8/layout/orgChart1"/>
    <dgm:cxn modelId="{3966F1F0-ACA8-48AC-8315-BFB08CE0C33C}" srcId="{E30810C3-F127-4987-A7F6-CCF1F2ED6F3B}" destId="{E37F3EC9-E30B-4B19-A125-600B91EB2FAF}" srcOrd="4" destOrd="0" parTransId="{57A72BA4-D877-431C-BFED-D77A47AA3E19}" sibTransId="{6AF78FA3-E896-41BA-A086-E469CD35CBDC}"/>
    <dgm:cxn modelId="{E517AA7A-9454-4246-9CD3-378AF53DF109}" type="presOf" srcId="{4251DE13-5480-45AB-8EFF-7E8A2A1E8BED}" destId="{ACFCA0F0-2384-4F0D-8A6A-BE45637F1051}" srcOrd="0" destOrd="0" presId="urn:microsoft.com/office/officeart/2005/8/layout/orgChart1"/>
    <dgm:cxn modelId="{637BFA6B-0641-471F-8301-87DA93B24758}" type="presOf" srcId="{11439DC1-DC45-4319-B828-FBC078F43F63}" destId="{A55508A7-7820-4E55-8D1D-B9589F7E49A9}" srcOrd="0" destOrd="0" presId="urn:microsoft.com/office/officeart/2005/8/layout/orgChart1"/>
    <dgm:cxn modelId="{CB3BB3CA-CBC9-496F-84CB-CFC70CA78D53}" type="presOf" srcId="{1D1647F2-B9A0-4438-BF70-8E1902E29835}" destId="{2756513A-0400-4D94-9BFB-A4AC939C6654}" srcOrd="0" destOrd="0" presId="urn:microsoft.com/office/officeart/2005/8/layout/orgChart1"/>
    <dgm:cxn modelId="{AA2B7D01-22D5-41E9-807F-DAB148BD36B1}" type="presOf" srcId="{64E4E1A3-ABEC-47DB-9F6A-A172E8B05CD2}" destId="{44890C9E-5024-4628-B8BE-B3AC15AB7FD5}" srcOrd="0" destOrd="0" presId="urn:microsoft.com/office/officeart/2005/8/layout/orgChart1"/>
    <dgm:cxn modelId="{ABDAD8A1-ED17-4750-A49E-CF16601C71AC}" type="presOf" srcId="{E30810C3-F127-4987-A7F6-CCF1F2ED6F3B}" destId="{DD577D57-9897-40BE-9612-D8C064F84A30}" srcOrd="1" destOrd="0" presId="urn:microsoft.com/office/officeart/2005/8/layout/orgChart1"/>
    <dgm:cxn modelId="{A4523040-C95F-419B-B4B2-D5AEEB4A46B0}" type="presOf" srcId="{B95F1B45-811E-4187-A263-2668748F6C63}" destId="{B85A6460-901A-44F2-9F5D-E231DD1BFA1A}" srcOrd="0" destOrd="0" presId="urn:microsoft.com/office/officeart/2005/8/layout/orgChart1"/>
    <dgm:cxn modelId="{0DAD6A89-78DC-43F3-9D9E-DD9E032A4803}" type="presOf" srcId="{F654AC83-5FC4-43E5-B5AB-848BA00DB8C9}" destId="{5D791692-E921-4C87-BEEF-C20A76FA53DF}" srcOrd="0" destOrd="0" presId="urn:microsoft.com/office/officeart/2005/8/layout/orgChart1"/>
    <dgm:cxn modelId="{9B3E29F0-D36C-4305-AD48-AAC3ABAB8D45}" type="presParOf" srcId="{B10C9ADF-E5A5-4E9D-8724-C552D387B7B0}" destId="{71870CDC-E86C-493C-B07A-A5055B529B51}" srcOrd="0" destOrd="0" presId="urn:microsoft.com/office/officeart/2005/8/layout/orgChart1"/>
    <dgm:cxn modelId="{6A4F710F-793F-4CA0-BD49-1617D6AFD0A7}" type="presParOf" srcId="{71870CDC-E86C-493C-B07A-A5055B529B51}" destId="{2C49596B-5AA7-46D6-AFA3-9E15B1403F0F}" srcOrd="0" destOrd="0" presId="urn:microsoft.com/office/officeart/2005/8/layout/orgChart1"/>
    <dgm:cxn modelId="{025FB977-36C9-4179-A306-D3165F51F954}" type="presParOf" srcId="{2C49596B-5AA7-46D6-AFA3-9E15B1403F0F}" destId="{F78B1623-3F60-437D-9EED-AD160E52D09D}" srcOrd="0" destOrd="0" presId="urn:microsoft.com/office/officeart/2005/8/layout/orgChart1"/>
    <dgm:cxn modelId="{71D4648D-99A3-4D83-B994-12E44594514F}" type="presParOf" srcId="{2C49596B-5AA7-46D6-AFA3-9E15B1403F0F}" destId="{DD577D57-9897-40BE-9612-D8C064F84A30}" srcOrd="1" destOrd="0" presId="urn:microsoft.com/office/officeart/2005/8/layout/orgChart1"/>
    <dgm:cxn modelId="{7D678381-B9A9-41D4-85A6-B7CB68E1E0BD}" type="presParOf" srcId="{71870CDC-E86C-493C-B07A-A5055B529B51}" destId="{72CA86D2-7D58-44BF-9570-C65F53E132DA}" srcOrd="1" destOrd="0" presId="urn:microsoft.com/office/officeart/2005/8/layout/orgChart1"/>
    <dgm:cxn modelId="{35AA116C-4027-4D61-BD76-C98290F837B9}" type="presParOf" srcId="{72CA86D2-7D58-44BF-9570-C65F53E132DA}" destId="{ADE5C128-D0D3-4508-A89E-B40AA1E246A5}" srcOrd="0" destOrd="0" presId="urn:microsoft.com/office/officeart/2005/8/layout/orgChart1"/>
    <dgm:cxn modelId="{FA390A1C-2605-4F68-9FDB-540E20C21E91}" type="presParOf" srcId="{72CA86D2-7D58-44BF-9570-C65F53E132DA}" destId="{C2301DA6-AD2A-4407-801A-A22AFE0E449A}" srcOrd="1" destOrd="0" presId="urn:microsoft.com/office/officeart/2005/8/layout/orgChart1"/>
    <dgm:cxn modelId="{9447BA9C-2059-4071-8E2C-1245DBCDC16D}" type="presParOf" srcId="{C2301DA6-AD2A-4407-801A-A22AFE0E449A}" destId="{305AAA31-BAEB-44BA-A21D-064E3D5909D6}" srcOrd="0" destOrd="0" presId="urn:microsoft.com/office/officeart/2005/8/layout/orgChart1"/>
    <dgm:cxn modelId="{0A1E0589-5905-488D-9384-B6E9CA5F4942}" type="presParOf" srcId="{305AAA31-BAEB-44BA-A21D-064E3D5909D6}" destId="{CE598ACB-CFF4-4054-9940-B4B5C396C9A1}" srcOrd="0" destOrd="0" presId="urn:microsoft.com/office/officeart/2005/8/layout/orgChart1"/>
    <dgm:cxn modelId="{CF2A8950-4AD7-4CDC-B17C-8CF49A7EB6AE}" type="presParOf" srcId="{305AAA31-BAEB-44BA-A21D-064E3D5909D6}" destId="{84B9680A-071D-47D8-878B-B3FFE2CA44B4}" srcOrd="1" destOrd="0" presId="urn:microsoft.com/office/officeart/2005/8/layout/orgChart1"/>
    <dgm:cxn modelId="{1965F8A2-3963-48C5-8570-E428ADB1AFBE}" type="presParOf" srcId="{C2301DA6-AD2A-4407-801A-A22AFE0E449A}" destId="{7D2DAB48-342E-4EAF-B74D-97692686ED5F}" srcOrd="1" destOrd="0" presId="urn:microsoft.com/office/officeart/2005/8/layout/orgChart1"/>
    <dgm:cxn modelId="{461EAE34-02DC-4339-A7D2-8D6FDA3211BE}" type="presParOf" srcId="{7D2DAB48-342E-4EAF-B74D-97692686ED5F}" destId="{44890C9E-5024-4628-B8BE-B3AC15AB7FD5}" srcOrd="0" destOrd="0" presId="urn:microsoft.com/office/officeart/2005/8/layout/orgChart1"/>
    <dgm:cxn modelId="{9F15BF39-C11C-412B-85B0-14703232E563}" type="presParOf" srcId="{7D2DAB48-342E-4EAF-B74D-97692686ED5F}" destId="{108409C3-661B-48F8-8821-1CBDAD858EC3}" srcOrd="1" destOrd="0" presId="urn:microsoft.com/office/officeart/2005/8/layout/orgChart1"/>
    <dgm:cxn modelId="{315C1762-47D2-41F0-8B52-3812F3E9920B}" type="presParOf" srcId="{108409C3-661B-48F8-8821-1CBDAD858EC3}" destId="{1E89FFF8-4F96-4218-9C09-0AAA37DB8ADA}" srcOrd="0" destOrd="0" presId="urn:microsoft.com/office/officeart/2005/8/layout/orgChart1"/>
    <dgm:cxn modelId="{983140AF-7E8A-4C21-A6EF-F1C54EEB191A}" type="presParOf" srcId="{1E89FFF8-4F96-4218-9C09-0AAA37DB8ADA}" destId="{CB51D863-03E2-47CE-9EFC-3D33908A21B3}" srcOrd="0" destOrd="0" presId="urn:microsoft.com/office/officeart/2005/8/layout/orgChart1"/>
    <dgm:cxn modelId="{D68D0D08-BC6C-45A9-B43C-1C7F49169608}" type="presParOf" srcId="{1E89FFF8-4F96-4218-9C09-0AAA37DB8ADA}" destId="{E8E785B0-12FF-4FB0-9E65-93DE38CCA192}" srcOrd="1" destOrd="0" presId="urn:microsoft.com/office/officeart/2005/8/layout/orgChart1"/>
    <dgm:cxn modelId="{3EC88F1F-7816-42D7-B560-B0075E69619D}" type="presParOf" srcId="{108409C3-661B-48F8-8821-1CBDAD858EC3}" destId="{7170D19C-0B88-4AD8-80FC-1CEE015E05AC}" srcOrd="1" destOrd="0" presId="urn:microsoft.com/office/officeart/2005/8/layout/orgChart1"/>
    <dgm:cxn modelId="{C7A22FAC-068B-430C-83DA-F3C96197E288}" type="presParOf" srcId="{108409C3-661B-48F8-8821-1CBDAD858EC3}" destId="{6C420D7F-E458-47E2-B5A0-5540D33BB0F8}" srcOrd="2" destOrd="0" presId="urn:microsoft.com/office/officeart/2005/8/layout/orgChart1"/>
    <dgm:cxn modelId="{C5D88060-3AB7-442C-83D5-7C1A0F75E217}" type="presParOf" srcId="{C2301DA6-AD2A-4407-801A-A22AFE0E449A}" destId="{417D1A83-F534-4549-A49E-69763EF84758}" srcOrd="2" destOrd="0" presId="urn:microsoft.com/office/officeart/2005/8/layout/orgChart1"/>
    <dgm:cxn modelId="{88456299-3CE5-466C-988E-5FBC01605DDF}" type="presParOf" srcId="{72CA86D2-7D58-44BF-9570-C65F53E132DA}" destId="{60853791-B330-4971-B7C4-7DAFEEB8F1EF}" srcOrd="2" destOrd="0" presId="urn:microsoft.com/office/officeart/2005/8/layout/orgChart1"/>
    <dgm:cxn modelId="{71258B8F-C927-4E65-B1DF-8CF60471333D}" type="presParOf" srcId="{72CA86D2-7D58-44BF-9570-C65F53E132DA}" destId="{15B16141-9EBC-4F8D-A779-577F779B3E05}" srcOrd="3" destOrd="0" presId="urn:microsoft.com/office/officeart/2005/8/layout/orgChart1"/>
    <dgm:cxn modelId="{77DB3929-4A4E-43E9-AFDF-40734BC22256}" type="presParOf" srcId="{15B16141-9EBC-4F8D-A779-577F779B3E05}" destId="{8407AD00-3911-48A8-B635-67214D86F9B6}" srcOrd="0" destOrd="0" presId="urn:microsoft.com/office/officeart/2005/8/layout/orgChart1"/>
    <dgm:cxn modelId="{14F74D26-231F-4F7C-875B-4702481D0E21}" type="presParOf" srcId="{8407AD00-3911-48A8-B635-67214D86F9B6}" destId="{356129B9-6B78-4CD3-98A7-0C2BF175D857}" srcOrd="0" destOrd="0" presId="urn:microsoft.com/office/officeart/2005/8/layout/orgChart1"/>
    <dgm:cxn modelId="{47DCB236-7C83-4889-BA9C-03E565F42A87}" type="presParOf" srcId="{8407AD00-3911-48A8-B635-67214D86F9B6}" destId="{9D9D7262-7318-47EC-B591-DC4D03933DD5}" srcOrd="1" destOrd="0" presId="urn:microsoft.com/office/officeart/2005/8/layout/orgChart1"/>
    <dgm:cxn modelId="{ABFBF6C9-F924-4FF7-8C3F-CFBE49850B5C}" type="presParOf" srcId="{15B16141-9EBC-4F8D-A779-577F779B3E05}" destId="{BF688C50-CE68-42F5-95F8-4C46411793DF}" srcOrd="1" destOrd="0" presId="urn:microsoft.com/office/officeart/2005/8/layout/orgChart1"/>
    <dgm:cxn modelId="{67200731-E3EA-4084-B45A-5BAA30C94745}" type="presParOf" srcId="{BF688C50-CE68-42F5-95F8-4C46411793DF}" destId="{C653C582-4078-4BEC-A8D3-0AAFD61E8207}" srcOrd="0" destOrd="0" presId="urn:microsoft.com/office/officeart/2005/8/layout/orgChart1"/>
    <dgm:cxn modelId="{F8B27874-96B6-4613-9A2E-5466CC219636}" type="presParOf" srcId="{BF688C50-CE68-42F5-95F8-4C46411793DF}" destId="{E0DD0203-41BA-4B3F-81E9-9F1CB771B5FB}" srcOrd="1" destOrd="0" presId="urn:microsoft.com/office/officeart/2005/8/layout/orgChart1"/>
    <dgm:cxn modelId="{43CB9A67-DF82-4609-BC9D-498745F3FEC4}" type="presParOf" srcId="{E0DD0203-41BA-4B3F-81E9-9F1CB771B5FB}" destId="{7ACA8FE2-283C-42C1-8E59-1138332B81C0}" srcOrd="0" destOrd="0" presId="urn:microsoft.com/office/officeart/2005/8/layout/orgChart1"/>
    <dgm:cxn modelId="{F66D2162-9288-49C5-9312-EB0D06C0475B}" type="presParOf" srcId="{7ACA8FE2-283C-42C1-8E59-1138332B81C0}" destId="{1A030DBD-6760-4472-A3E3-0680B1395B96}" srcOrd="0" destOrd="0" presId="urn:microsoft.com/office/officeart/2005/8/layout/orgChart1"/>
    <dgm:cxn modelId="{00E08340-A6B9-43AF-A313-5733E57AC847}" type="presParOf" srcId="{7ACA8FE2-283C-42C1-8E59-1138332B81C0}" destId="{FE52BAD3-F32E-452E-B82C-55BA8A2FA545}" srcOrd="1" destOrd="0" presId="urn:microsoft.com/office/officeart/2005/8/layout/orgChart1"/>
    <dgm:cxn modelId="{727098B2-FBD4-4F29-AABB-D95372F8EC29}" type="presParOf" srcId="{E0DD0203-41BA-4B3F-81E9-9F1CB771B5FB}" destId="{9AFFE378-D934-4E8B-AA91-25E4DE10208C}" srcOrd="1" destOrd="0" presId="urn:microsoft.com/office/officeart/2005/8/layout/orgChart1"/>
    <dgm:cxn modelId="{0565FBD8-D67B-48A9-9A13-7E3E2288ED68}" type="presParOf" srcId="{E0DD0203-41BA-4B3F-81E9-9F1CB771B5FB}" destId="{A1C15435-324D-4F37-B705-D31F0DB59820}" srcOrd="2" destOrd="0" presId="urn:microsoft.com/office/officeart/2005/8/layout/orgChart1"/>
    <dgm:cxn modelId="{B9D1FFF7-21CF-4074-A2E5-A8129A021D7B}" type="presParOf" srcId="{15B16141-9EBC-4F8D-A779-577F779B3E05}" destId="{601C5677-120C-4A42-B55B-962C652E2BD8}" srcOrd="2" destOrd="0" presId="urn:microsoft.com/office/officeart/2005/8/layout/orgChart1"/>
    <dgm:cxn modelId="{3CD129E1-3673-4907-B5B7-ADD9FFC66D1B}" type="presParOf" srcId="{72CA86D2-7D58-44BF-9570-C65F53E132DA}" destId="{A55508A7-7820-4E55-8D1D-B9589F7E49A9}" srcOrd="4" destOrd="0" presId="urn:microsoft.com/office/officeart/2005/8/layout/orgChart1"/>
    <dgm:cxn modelId="{D8EBAF60-75D3-4B06-BABA-21DB7ADF498C}" type="presParOf" srcId="{72CA86D2-7D58-44BF-9570-C65F53E132DA}" destId="{DDB986D9-E447-4ED8-B506-756217F929E5}" srcOrd="5" destOrd="0" presId="urn:microsoft.com/office/officeart/2005/8/layout/orgChart1"/>
    <dgm:cxn modelId="{9DDC87A5-02D7-484B-9F18-7ABFD771F264}" type="presParOf" srcId="{DDB986D9-E447-4ED8-B506-756217F929E5}" destId="{126747EF-A315-490E-80D8-9FB26B0650A4}" srcOrd="0" destOrd="0" presId="urn:microsoft.com/office/officeart/2005/8/layout/orgChart1"/>
    <dgm:cxn modelId="{DCD1493F-F7D6-47BA-9BD7-A0D18568BE19}" type="presParOf" srcId="{126747EF-A315-490E-80D8-9FB26B0650A4}" destId="{2756513A-0400-4D94-9BFB-A4AC939C6654}" srcOrd="0" destOrd="0" presId="urn:microsoft.com/office/officeart/2005/8/layout/orgChart1"/>
    <dgm:cxn modelId="{46781B6B-273A-4F2D-AA7D-518228170963}" type="presParOf" srcId="{126747EF-A315-490E-80D8-9FB26B0650A4}" destId="{16518097-C057-401A-B221-942B039FC55B}" srcOrd="1" destOrd="0" presId="urn:microsoft.com/office/officeart/2005/8/layout/orgChart1"/>
    <dgm:cxn modelId="{EA0C804E-5A27-47C9-AB9A-0AA77F317D19}" type="presParOf" srcId="{DDB986D9-E447-4ED8-B506-756217F929E5}" destId="{AC67866A-B968-4BC4-99D1-E42E89C828D4}" srcOrd="1" destOrd="0" presId="urn:microsoft.com/office/officeart/2005/8/layout/orgChart1"/>
    <dgm:cxn modelId="{607C3F24-AE11-4EFB-AD0D-096DF71D7E0B}" type="presParOf" srcId="{AC67866A-B968-4BC4-99D1-E42E89C828D4}" destId="{ACFCA0F0-2384-4F0D-8A6A-BE45637F1051}" srcOrd="0" destOrd="0" presId="urn:microsoft.com/office/officeart/2005/8/layout/orgChart1"/>
    <dgm:cxn modelId="{56CE7E56-349B-47DE-838D-6D250EED47F4}" type="presParOf" srcId="{AC67866A-B968-4BC4-99D1-E42E89C828D4}" destId="{15008AA8-35B4-46B5-9D6B-35617E03F5F7}" srcOrd="1" destOrd="0" presId="urn:microsoft.com/office/officeart/2005/8/layout/orgChart1"/>
    <dgm:cxn modelId="{49CC8283-D6B3-4F23-B495-F5F9D5A5D0C8}" type="presParOf" srcId="{15008AA8-35B4-46B5-9D6B-35617E03F5F7}" destId="{4D1D28EF-73D1-45D6-B9D0-71BFE60FC7BB}" srcOrd="0" destOrd="0" presId="urn:microsoft.com/office/officeart/2005/8/layout/orgChart1"/>
    <dgm:cxn modelId="{92487C82-2DB2-4BD7-BB93-B4271DBD23D0}" type="presParOf" srcId="{4D1D28EF-73D1-45D6-B9D0-71BFE60FC7BB}" destId="{319DEEE1-5792-4C65-B904-4AC7CAB1DD83}" srcOrd="0" destOrd="0" presId="urn:microsoft.com/office/officeart/2005/8/layout/orgChart1"/>
    <dgm:cxn modelId="{6B5900E5-FC82-405C-9426-7F169CB6D3B6}" type="presParOf" srcId="{4D1D28EF-73D1-45D6-B9D0-71BFE60FC7BB}" destId="{AFBA0717-5D23-4774-85FC-D60BB5D31EF9}" srcOrd="1" destOrd="0" presId="urn:microsoft.com/office/officeart/2005/8/layout/orgChart1"/>
    <dgm:cxn modelId="{547B02B6-034F-4A4A-89C3-FC7B01CB6868}" type="presParOf" srcId="{15008AA8-35B4-46B5-9D6B-35617E03F5F7}" destId="{4765F744-21AB-4B19-9A79-902D3DA5CC13}" srcOrd="1" destOrd="0" presId="urn:microsoft.com/office/officeart/2005/8/layout/orgChart1"/>
    <dgm:cxn modelId="{E44F5655-A6C2-4A4E-A8F7-C3873CC75C0C}" type="presParOf" srcId="{15008AA8-35B4-46B5-9D6B-35617E03F5F7}" destId="{8460C4DF-7352-4AB3-B445-5913A5DD2EAE}" srcOrd="2" destOrd="0" presId="urn:microsoft.com/office/officeart/2005/8/layout/orgChart1"/>
    <dgm:cxn modelId="{8279544F-62BD-4DA2-A6AB-20BAD1E84D90}" type="presParOf" srcId="{DDB986D9-E447-4ED8-B506-756217F929E5}" destId="{59A7FB70-33A4-422C-8759-B8FB88FCCAD3}" srcOrd="2" destOrd="0" presId="urn:microsoft.com/office/officeart/2005/8/layout/orgChart1"/>
    <dgm:cxn modelId="{5FEDD497-C138-4A4C-820C-53AE56A8C083}" type="presParOf" srcId="{72CA86D2-7D58-44BF-9570-C65F53E132DA}" destId="{5D791692-E921-4C87-BEEF-C20A76FA53DF}" srcOrd="6" destOrd="0" presId="urn:microsoft.com/office/officeart/2005/8/layout/orgChart1"/>
    <dgm:cxn modelId="{70A1F5A7-EA7E-4935-8242-EAEB352462EC}" type="presParOf" srcId="{72CA86D2-7D58-44BF-9570-C65F53E132DA}" destId="{14CEF065-3A59-4241-AC9F-C5B89890BA46}" srcOrd="7" destOrd="0" presId="urn:microsoft.com/office/officeart/2005/8/layout/orgChart1"/>
    <dgm:cxn modelId="{6F317F89-F08A-4065-909F-C936E0267B06}" type="presParOf" srcId="{14CEF065-3A59-4241-AC9F-C5B89890BA46}" destId="{34385FE2-CCCF-4F37-ACF1-0D892296EAAF}" srcOrd="0" destOrd="0" presId="urn:microsoft.com/office/officeart/2005/8/layout/orgChart1"/>
    <dgm:cxn modelId="{9228A1E5-29BB-41E3-AF64-804778BD3266}" type="presParOf" srcId="{34385FE2-CCCF-4F37-ACF1-0D892296EAAF}" destId="{D0697DC7-15F7-4B9B-948D-7533925354EA}" srcOrd="0" destOrd="0" presId="urn:microsoft.com/office/officeart/2005/8/layout/orgChart1"/>
    <dgm:cxn modelId="{4A6C8FA2-BAF2-4AF0-826C-2934C2764B79}" type="presParOf" srcId="{34385FE2-CCCF-4F37-ACF1-0D892296EAAF}" destId="{3687A359-45BD-4B60-8B60-759C7EAC3609}" srcOrd="1" destOrd="0" presId="urn:microsoft.com/office/officeart/2005/8/layout/orgChart1"/>
    <dgm:cxn modelId="{9ED5554B-D70E-4EF8-A4EC-71669B620743}" type="presParOf" srcId="{14CEF065-3A59-4241-AC9F-C5B89890BA46}" destId="{F6EF4192-B483-4EE4-BD3B-D0EAA781B2AC}" srcOrd="1" destOrd="0" presId="urn:microsoft.com/office/officeart/2005/8/layout/orgChart1"/>
    <dgm:cxn modelId="{D1E3CB55-77FC-410A-9D60-97002C4CA97F}" type="presParOf" srcId="{F6EF4192-B483-4EE4-BD3B-D0EAA781B2AC}" destId="{45526047-21CF-4EFB-8CE2-044DA33490AF}" srcOrd="0" destOrd="0" presId="urn:microsoft.com/office/officeart/2005/8/layout/orgChart1"/>
    <dgm:cxn modelId="{89277799-BD35-49E2-ADA1-BE43DB39549D}" type="presParOf" srcId="{F6EF4192-B483-4EE4-BD3B-D0EAA781B2AC}" destId="{795E291A-31EB-4B0B-9929-F900F80BCC21}" srcOrd="1" destOrd="0" presId="urn:microsoft.com/office/officeart/2005/8/layout/orgChart1"/>
    <dgm:cxn modelId="{BEB34324-F771-4273-8F05-8B97AAE99BC4}" type="presParOf" srcId="{795E291A-31EB-4B0B-9929-F900F80BCC21}" destId="{20A650EE-6625-4EBE-B728-81D394EDF313}" srcOrd="0" destOrd="0" presId="urn:microsoft.com/office/officeart/2005/8/layout/orgChart1"/>
    <dgm:cxn modelId="{8D59B9CF-2358-480E-979D-C5C58A0222EB}" type="presParOf" srcId="{20A650EE-6625-4EBE-B728-81D394EDF313}" destId="{BD21F45C-42D4-4EED-B640-6522B178880D}" srcOrd="0" destOrd="0" presId="urn:microsoft.com/office/officeart/2005/8/layout/orgChart1"/>
    <dgm:cxn modelId="{4992B7FE-D4A8-4791-92AF-43743C1B0322}" type="presParOf" srcId="{20A650EE-6625-4EBE-B728-81D394EDF313}" destId="{0ABBF5C6-7294-44A9-8AAA-547152307B5B}" srcOrd="1" destOrd="0" presId="urn:microsoft.com/office/officeart/2005/8/layout/orgChart1"/>
    <dgm:cxn modelId="{D4794C69-718E-4C35-813E-2883AD37E8C4}" type="presParOf" srcId="{795E291A-31EB-4B0B-9929-F900F80BCC21}" destId="{BC174291-4E8D-4E33-9A50-830A214FC695}" srcOrd="1" destOrd="0" presId="urn:microsoft.com/office/officeart/2005/8/layout/orgChart1"/>
    <dgm:cxn modelId="{5901592E-063C-4F10-8B19-B9FC6DC7E5B3}" type="presParOf" srcId="{795E291A-31EB-4B0B-9929-F900F80BCC21}" destId="{7ECA1890-2101-4561-9763-82C9F619DAC9}" srcOrd="2" destOrd="0" presId="urn:microsoft.com/office/officeart/2005/8/layout/orgChart1"/>
    <dgm:cxn modelId="{0AF5CB6C-FF69-44E5-BEFB-8A48346D094A}" type="presParOf" srcId="{14CEF065-3A59-4241-AC9F-C5B89890BA46}" destId="{2D6F928A-78D5-40D6-A51E-924369A4E549}" srcOrd="2" destOrd="0" presId="urn:microsoft.com/office/officeart/2005/8/layout/orgChart1"/>
    <dgm:cxn modelId="{EF5DEFFF-5E80-41D3-8527-DC21E38CDFA8}" type="presParOf" srcId="{72CA86D2-7D58-44BF-9570-C65F53E132DA}" destId="{35F2EDA5-DA40-4D0A-9A83-F13CEF67541D}" srcOrd="8" destOrd="0" presId="urn:microsoft.com/office/officeart/2005/8/layout/orgChart1"/>
    <dgm:cxn modelId="{46E75C7B-4C27-4FC5-A0C8-49EB95676939}" type="presParOf" srcId="{72CA86D2-7D58-44BF-9570-C65F53E132DA}" destId="{4E8FEB06-D6A1-4504-96C3-9216ADCA9B08}" srcOrd="9" destOrd="0" presId="urn:microsoft.com/office/officeart/2005/8/layout/orgChart1"/>
    <dgm:cxn modelId="{4D5F7FEA-E9C9-416E-B82E-2B77C264ACFD}" type="presParOf" srcId="{4E8FEB06-D6A1-4504-96C3-9216ADCA9B08}" destId="{B38896B7-FA6B-41FC-BA4C-E378976C5D65}" srcOrd="0" destOrd="0" presId="urn:microsoft.com/office/officeart/2005/8/layout/orgChart1"/>
    <dgm:cxn modelId="{0AC3E775-A270-4351-8DCD-735601DB2DC2}" type="presParOf" srcId="{B38896B7-FA6B-41FC-BA4C-E378976C5D65}" destId="{DD874D76-1946-449C-A31C-D815C833682B}" srcOrd="0" destOrd="0" presId="urn:microsoft.com/office/officeart/2005/8/layout/orgChart1"/>
    <dgm:cxn modelId="{1C69F0ED-0EB8-44F5-A187-A7B665B49368}" type="presParOf" srcId="{B38896B7-FA6B-41FC-BA4C-E378976C5D65}" destId="{A1A51700-9DA5-49CC-9F35-E8EE71930EDE}" srcOrd="1" destOrd="0" presId="urn:microsoft.com/office/officeart/2005/8/layout/orgChart1"/>
    <dgm:cxn modelId="{467155B8-4E89-480C-9A38-683E3BA89C39}" type="presParOf" srcId="{4E8FEB06-D6A1-4504-96C3-9216ADCA9B08}" destId="{9DDED1F3-D16F-43A4-90C9-A61963AE3075}" srcOrd="1" destOrd="0" presId="urn:microsoft.com/office/officeart/2005/8/layout/orgChart1"/>
    <dgm:cxn modelId="{19AFBA32-7FE8-47EA-93A4-A94EF9F46FD0}" type="presParOf" srcId="{9DDED1F3-D16F-43A4-90C9-A61963AE3075}" destId="{B85A6460-901A-44F2-9F5D-E231DD1BFA1A}" srcOrd="0" destOrd="0" presId="urn:microsoft.com/office/officeart/2005/8/layout/orgChart1"/>
    <dgm:cxn modelId="{E8EF907D-48E8-4319-8386-370ECDFC2ABD}" type="presParOf" srcId="{9DDED1F3-D16F-43A4-90C9-A61963AE3075}" destId="{F7D912AF-DCF0-46A6-BF43-0F4F207F17A4}" srcOrd="1" destOrd="0" presId="urn:microsoft.com/office/officeart/2005/8/layout/orgChart1"/>
    <dgm:cxn modelId="{65CB5C14-CB6E-4E19-9185-47C53B4C27E7}" type="presParOf" srcId="{F7D912AF-DCF0-46A6-BF43-0F4F207F17A4}" destId="{488A2108-629B-4C31-BC7B-D10AB6760888}" srcOrd="0" destOrd="0" presId="urn:microsoft.com/office/officeart/2005/8/layout/orgChart1"/>
    <dgm:cxn modelId="{019E3702-321D-41B8-88B0-D22C17568A18}" type="presParOf" srcId="{488A2108-629B-4C31-BC7B-D10AB6760888}" destId="{B5F2AB1C-71E1-4D7F-8913-CEC62E13ADA7}" srcOrd="0" destOrd="0" presId="urn:microsoft.com/office/officeart/2005/8/layout/orgChart1"/>
    <dgm:cxn modelId="{918A4F8F-F477-4DC1-98AC-21693AE17AA6}" type="presParOf" srcId="{488A2108-629B-4C31-BC7B-D10AB6760888}" destId="{B471F09B-BD4C-4FA1-9F37-0D2C2758C52A}" srcOrd="1" destOrd="0" presId="urn:microsoft.com/office/officeart/2005/8/layout/orgChart1"/>
    <dgm:cxn modelId="{E8CF69CD-ADB8-4838-82D9-6BD0D4404034}" type="presParOf" srcId="{F7D912AF-DCF0-46A6-BF43-0F4F207F17A4}" destId="{6256C3AC-6F10-4F3D-B082-79413348E4AF}" srcOrd="1" destOrd="0" presId="urn:microsoft.com/office/officeart/2005/8/layout/orgChart1"/>
    <dgm:cxn modelId="{BC555913-ED5E-4A74-9C92-DA9E939B87FE}" type="presParOf" srcId="{F7D912AF-DCF0-46A6-BF43-0F4F207F17A4}" destId="{9A650E72-A643-458A-AFBA-468CADE52981}" srcOrd="2" destOrd="0" presId="urn:microsoft.com/office/officeart/2005/8/layout/orgChart1"/>
    <dgm:cxn modelId="{4A5BEC21-C26E-4B23-9EE4-1B8DDE2FEE88}" type="presParOf" srcId="{4E8FEB06-D6A1-4504-96C3-9216ADCA9B08}" destId="{5448FC05-03C3-4891-9BBD-F62328F7BD72}" srcOrd="2" destOrd="0" presId="urn:microsoft.com/office/officeart/2005/8/layout/orgChart1"/>
    <dgm:cxn modelId="{0B5ED672-ADD9-4AC9-B856-B2348E586997}" type="presParOf" srcId="{71870CDC-E86C-493C-B07A-A5055B529B51}" destId="{CDEFA8C4-9228-45AF-9B87-E09DE0EEE95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87A24D-6CE6-4E17-8A2C-D881D5AEF9F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F21C46D-5CBE-418F-98C1-CADC346791AF}">
      <dgm:prSet phldrT="[Text]" custT="1"/>
      <dgm:spPr>
        <a:ln>
          <a:solidFill>
            <a:srgbClr val="99CCFF"/>
          </a:solidFill>
        </a:ln>
      </dgm:spPr>
      <dgm:t>
        <a:bodyPr/>
        <a:lstStyle/>
        <a:p>
          <a:r>
            <a:rPr lang="en-US" sz="2000" dirty="0" smtClean="0"/>
            <a:t>Paul McShane </a:t>
          </a:r>
        </a:p>
        <a:p>
          <a:r>
            <a:rPr lang="en-US" sz="2000" dirty="0" smtClean="0"/>
            <a:t>Financial Systems Project Manager</a:t>
          </a:r>
          <a:endParaRPr lang="en-US" sz="2000" dirty="0"/>
        </a:p>
      </dgm:t>
    </dgm:pt>
    <dgm:pt modelId="{DD142612-2FCD-49DE-9E97-DB3A95DD3622}" type="parTrans" cxnId="{F3C8F016-2325-4588-8BE1-32E9E0999E94}">
      <dgm:prSet/>
      <dgm:spPr/>
      <dgm:t>
        <a:bodyPr/>
        <a:lstStyle/>
        <a:p>
          <a:endParaRPr lang="en-US"/>
        </a:p>
      </dgm:t>
    </dgm:pt>
    <dgm:pt modelId="{BBF5E683-44F5-4E08-A3D3-DCA1C303FD80}" type="sibTrans" cxnId="{F3C8F016-2325-4588-8BE1-32E9E0999E94}">
      <dgm:prSet/>
      <dgm:spPr/>
      <dgm:t>
        <a:bodyPr/>
        <a:lstStyle/>
        <a:p>
          <a:endParaRPr lang="en-US"/>
        </a:p>
      </dgm:t>
    </dgm:pt>
    <dgm:pt modelId="{44798584-7961-4FB9-9800-27774874CDB9}">
      <dgm:prSet phldrT="[Text]" custT="1"/>
      <dgm:spPr>
        <a:ln>
          <a:solidFill>
            <a:srgbClr val="99CCFF"/>
          </a:solidFill>
        </a:ln>
      </dgm:spPr>
      <dgm:t>
        <a:bodyPr/>
        <a:lstStyle/>
        <a:p>
          <a:r>
            <a:rPr lang="en-US" sz="1800" dirty="0" smtClean="0"/>
            <a:t>David O’Neill  Systems Analyst  </a:t>
          </a:r>
          <a:endParaRPr lang="en-US" sz="1800" dirty="0"/>
        </a:p>
      </dgm:t>
    </dgm:pt>
    <dgm:pt modelId="{45735DE4-36F8-48C2-92C8-044F4B872D09}" type="parTrans" cxnId="{819F34E8-D654-4F6C-8CE5-5EBD1F2D5110}">
      <dgm:prSet/>
      <dgm:spPr/>
      <dgm:t>
        <a:bodyPr/>
        <a:lstStyle/>
        <a:p>
          <a:endParaRPr lang="en-US"/>
        </a:p>
      </dgm:t>
    </dgm:pt>
    <dgm:pt modelId="{4377C121-D33A-4B25-A060-EAA6F04FAF0F}" type="sibTrans" cxnId="{819F34E8-D654-4F6C-8CE5-5EBD1F2D5110}">
      <dgm:prSet/>
      <dgm:spPr/>
      <dgm:t>
        <a:bodyPr/>
        <a:lstStyle/>
        <a:p>
          <a:endParaRPr lang="en-US"/>
        </a:p>
      </dgm:t>
    </dgm:pt>
    <dgm:pt modelId="{AC639F5C-C0FB-43DB-82F2-C8ED916593C8}">
      <dgm:prSet phldrT="[Text]" custT="1"/>
      <dgm:spPr>
        <a:ln>
          <a:solidFill>
            <a:srgbClr val="99CCFF"/>
          </a:solidFill>
        </a:ln>
      </dgm:spPr>
      <dgm:t>
        <a:bodyPr/>
        <a:lstStyle/>
        <a:p>
          <a:r>
            <a:rPr lang="en-US" sz="1800" dirty="0" smtClean="0"/>
            <a:t>Tracy Bennett Financial PCI Compliance Officer </a:t>
          </a:r>
          <a:endParaRPr lang="en-US" sz="1800" dirty="0"/>
        </a:p>
      </dgm:t>
    </dgm:pt>
    <dgm:pt modelId="{FABFC027-6800-4A88-9237-E730519DCF6A}" type="parTrans" cxnId="{8DBE0BEE-08C1-4EB8-B140-12B3224008CA}">
      <dgm:prSet/>
      <dgm:spPr/>
      <dgm:t>
        <a:bodyPr/>
        <a:lstStyle/>
        <a:p>
          <a:endParaRPr lang="en-US"/>
        </a:p>
      </dgm:t>
    </dgm:pt>
    <dgm:pt modelId="{28A018C3-5006-4E7F-AE56-8FEBBCF7CF4A}" type="sibTrans" cxnId="{8DBE0BEE-08C1-4EB8-B140-12B3224008CA}">
      <dgm:prSet/>
      <dgm:spPr/>
      <dgm:t>
        <a:bodyPr/>
        <a:lstStyle/>
        <a:p>
          <a:endParaRPr lang="en-US"/>
        </a:p>
      </dgm:t>
    </dgm:pt>
    <dgm:pt modelId="{05B0624B-3EAC-46E3-8F61-D0497BFB2E65}">
      <dgm:prSet phldrT="[Text]" custT="1"/>
      <dgm:spPr>
        <a:ln>
          <a:solidFill>
            <a:srgbClr val="99CCFF"/>
          </a:solidFill>
        </a:ln>
      </dgm:spPr>
      <dgm:t>
        <a:bodyPr/>
        <a:lstStyle/>
        <a:p>
          <a:r>
            <a:rPr lang="en-US" sz="1800" dirty="0" smtClean="0"/>
            <a:t>Graham Disley    Aileen Houston Applications Analyst/Developer </a:t>
          </a:r>
          <a:endParaRPr lang="en-US" sz="1800" dirty="0"/>
        </a:p>
      </dgm:t>
    </dgm:pt>
    <dgm:pt modelId="{1F413355-2001-41E9-8E2C-33EF254F0814}" type="parTrans" cxnId="{ABB10F2C-5BE3-424F-93E4-2F09F3FB3ACF}">
      <dgm:prSet/>
      <dgm:spPr/>
      <dgm:t>
        <a:bodyPr/>
        <a:lstStyle/>
        <a:p>
          <a:endParaRPr lang="en-US"/>
        </a:p>
      </dgm:t>
    </dgm:pt>
    <dgm:pt modelId="{D3ADE15B-9AD2-4B2F-B9B7-1E6E82A59E0F}" type="sibTrans" cxnId="{ABB10F2C-5BE3-424F-93E4-2F09F3FB3ACF}">
      <dgm:prSet/>
      <dgm:spPr/>
      <dgm:t>
        <a:bodyPr/>
        <a:lstStyle/>
        <a:p>
          <a:endParaRPr lang="en-US"/>
        </a:p>
      </dgm:t>
    </dgm:pt>
    <dgm:pt modelId="{B243FB93-335A-4405-8AFC-00D0F33556D6}">
      <dgm:prSet custT="1"/>
      <dgm:spPr>
        <a:ln>
          <a:solidFill>
            <a:srgbClr val="99CCFF"/>
          </a:solidFill>
        </a:ln>
      </dgm:spPr>
      <dgm:t>
        <a:bodyPr/>
        <a:lstStyle/>
        <a:p>
          <a:r>
            <a:rPr lang="en-US" sz="1800" dirty="0" smtClean="0"/>
            <a:t>Calum Campbell Pauline Johnstone Systems Administrator </a:t>
          </a:r>
          <a:endParaRPr lang="en-US" sz="1800" dirty="0"/>
        </a:p>
      </dgm:t>
    </dgm:pt>
    <dgm:pt modelId="{B648D5A1-9318-4577-8084-F4DB41492BC2}" type="parTrans" cxnId="{61EE9A53-1CFC-4C7A-B803-1DEFA7092C40}">
      <dgm:prSet/>
      <dgm:spPr/>
      <dgm:t>
        <a:bodyPr/>
        <a:lstStyle/>
        <a:p>
          <a:endParaRPr lang="en-US"/>
        </a:p>
      </dgm:t>
    </dgm:pt>
    <dgm:pt modelId="{0B50B07C-FCB6-498E-9E6F-2CF3261B06FE}" type="sibTrans" cxnId="{61EE9A53-1CFC-4C7A-B803-1DEFA7092C40}">
      <dgm:prSet/>
      <dgm:spPr/>
      <dgm:t>
        <a:bodyPr/>
        <a:lstStyle/>
        <a:p>
          <a:endParaRPr lang="en-US"/>
        </a:p>
      </dgm:t>
    </dgm:pt>
    <dgm:pt modelId="{7C5ED57C-78C2-4800-AF8F-E1F115933424}">
      <dgm:prSet custT="1"/>
      <dgm:spPr>
        <a:ln>
          <a:solidFill>
            <a:srgbClr val="99CCFF"/>
          </a:solidFill>
        </a:ln>
      </dgm:spPr>
      <dgm:t>
        <a:bodyPr/>
        <a:lstStyle/>
        <a:p>
          <a:r>
            <a:rPr lang="en-US" sz="1800" dirty="0" smtClean="0"/>
            <a:t>Kris Muircroft Financial Systems Analyst</a:t>
          </a:r>
          <a:endParaRPr lang="en-US" sz="1800" dirty="0"/>
        </a:p>
      </dgm:t>
    </dgm:pt>
    <dgm:pt modelId="{646F05F7-CC57-4E8A-816D-1E4E1904656D}" type="parTrans" cxnId="{97B98735-4CD4-4670-8FA9-2DF5FE7ED06D}">
      <dgm:prSet/>
      <dgm:spPr/>
      <dgm:t>
        <a:bodyPr/>
        <a:lstStyle/>
        <a:p>
          <a:endParaRPr lang="en-US"/>
        </a:p>
      </dgm:t>
    </dgm:pt>
    <dgm:pt modelId="{9ADB70F7-985D-48D0-BA3A-94AD7EF2B4C5}" type="sibTrans" cxnId="{97B98735-4CD4-4670-8FA9-2DF5FE7ED06D}">
      <dgm:prSet/>
      <dgm:spPr/>
      <dgm:t>
        <a:bodyPr/>
        <a:lstStyle/>
        <a:p>
          <a:endParaRPr lang="en-US"/>
        </a:p>
      </dgm:t>
    </dgm:pt>
    <dgm:pt modelId="{1A144432-6F41-48E2-93F8-02E40D4B786D}" type="pres">
      <dgm:prSet presAssocID="{B287A24D-6CE6-4E17-8A2C-D881D5AEF9F5}" presName="hierChild1" presStyleCnt="0">
        <dgm:presLayoutVars>
          <dgm:orgChart val="1"/>
          <dgm:chPref val="1"/>
          <dgm:dir/>
          <dgm:animOne val="branch"/>
          <dgm:animLvl val="lvl"/>
          <dgm:resizeHandles/>
        </dgm:presLayoutVars>
      </dgm:prSet>
      <dgm:spPr/>
      <dgm:t>
        <a:bodyPr/>
        <a:lstStyle/>
        <a:p>
          <a:endParaRPr lang="en-US"/>
        </a:p>
      </dgm:t>
    </dgm:pt>
    <dgm:pt modelId="{D22C0E65-9246-4B38-8E2B-3EEC5031D704}" type="pres">
      <dgm:prSet presAssocID="{DF21C46D-5CBE-418F-98C1-CADC346791AF}" presName="hierRoot1" presStyleCnt="0">
        <dgm:presLayoutVars>
          <dgm:hierBranch val="init"/>
        </dgm:presLayoutVars>
      </dgm:prSet>
      <dgm:spPr/>
    </dgm:pt>
    <dgm:pt modelId="{C3FDFE46-26A2-42F8-AFFB-2EA63C56301E}" type="pres">
      <dgm:prSet presAssocID="{DF21C46D-5CBE-418F-98C1-CADC346791AF}" presName="rootComposite1" presStyleCnt="0"/>
      <dgm:spPr/>
    </dgm:pt>
    <dgm:pt modelId="{1DC64E6D-2853-469E-B444-F494E20762AE}" type="pres">
      <dgm:prSet presAssocID="{DF21C46D-5CBE-418F-98C1-CADC346791AF}" presName="rootText1" presStyleLbl="node0" presStyleIdx="0" presStyleCnt="1" custScaleX="175983" custScaleY="212624" custLinFactY="-43188" custLinFactNeighborX="4003" custLinFactNeighborY="-100000">
        <dgm:presLayoutVars>
          <dgm:chPref val="3"/>
        </dgm:presLayoutVars>
      </dgm:prSet>
      <dgm:spPr/>
      <dgm:t>
        <a:bodyPr/>
        <a:lstStyle/>
        <a:p>
          <a:endParaRPr lang="en-US"/>
        </a:p>
      </dgm:t>
    </dgm:pt>
    <dgm:pt modelId="{FA545FCB-B0A8-40DE-A954-556B1CE888F9}" type="pres">
      <dgm:prSet presAssocID="{DF21C46D-5CBE-418F-98C1-CADC346791AF}" presName="rootConnector1" presStyleLbl="node1" presStyleIdx="0" presStyleCnt="0"/>
      <dgm:spPr/>
      <dgm:t>
        <a:bodyPr/>
        <a:lstStyle/>
        <a:p>
          <a:endParaRPr lang="en-US"/>
        </a:p>
      </dgm:t>
    </dgm:pt>
    <dgm:pt modelId="{CFD4B9C7-5A0E-4466-BE7A-22DA4F67E92F}" type="pres">
      <dgm:prSet presAssocID="{DF21C46D-5CBE-418F-98C1-CADC346791AF}" presName="hierChild2" presStyleCnt="0"/>
      <dgm:spPr/>
    </dgm:pt>
    <dgm:pt modelId="{137ADA1B-2059-4FE7-A385-975DD4DBE8EB}" type="pres">
      <dgm:prSet presAssocID="{45735DE4-36F8-48C2-92C8-044F4B872D09}" presName="Name37" presStyleLbl="parChTrans1D2" presStyleIdx="0" presStyleCnt="5"/>
      <dgm:spPr/>
      <dgm:t>
        <a:bodyPr/>
        <a:lstStyle/>
        <a:p>
          <a:endParaRPr lang="en-US"/>
        </a:p>
      </dgm:t>
    </dgm:pt>
    <dgm:pt modelId="{68AB5325-AE8D-43B0-B58A-D42900E49BA3}" type="pres">
      <dgm:prSet presAssocID="{44798584-7961-4FB9-9800-27774874CDB9}" presName="hierRoot2" presStyleCnt="0">
        <dgm:presLayoutVars>
          <dgm:hierBranch val="init"/>
        </dgm:presLayoutVars>
      </dgm:prSet>
      <dgm:spPr/>
    </dgm:pt>
    <dgm:pt modelId="{91BD1562-A9F7-42E5-BA09-DAB1E40D08C8}" type="pres">
      <dgm:prSet presAssocID="{44798584-7961-4FB9-9800-27774874CDB9}" presName="rootComposite" presStyleCnt="0"/>
      <dgm:spPr/>
    </dgm:pt>
    <dgm:pt modelId="{7001391B-AB2C-4C31-A678-8B74E9F90CBD}" type="pres">
      <dgm:prSet presAssocID="{44798584-7961-4FB9-9800-27774874CDB9}" presName="rootText" presStyleLbl="node2" presStyleIdx="0" presStyleCnt="5" custScaleY="264806">
        <dgm:presLayoutVars>
          <dgm:chPref val="3"/>
        </dgm:presLayoutVars>
      </dgm:prSet>
      <dgm:spPr/>
      <dgm:t>
        <a:bodyPr/>
        <a:lstStyle/>
        <a:p>
          <a:endParaRPr lang="en-US"/>
        </a:p>
      </dgm:t>
    </dgm:pt>
    <dgm:pt modelId="{DBD52CED-8182-4B55-BEBF-C135D3C0E2A4}" type="pres">
      <dgm:prSet presAssocID="{44798584-7961-4FB9-9800-27774874CDB9}" presName="rootConnector" presStyleLbl="node2" presStyleIdx="0" presStyleCnt="5"/>
      <dgm:spPr/>
      <dgm:t>
        <a:bodyPr/>
        <a:lstStyle/>
        <a:p>
          <a:endParaRPr lang="en-US"/>
        </a:p>
      </dgm:t>
    </dgm:pt>
    <dgm:pt modelId="{8F590971-CAAF-4043-BDBD-8EF5A1AFCBD0}" type="pres">
      <dgm:prSet presAssocID="{44798584-7961-4FB9-9800-27774874CDB9}" presName="hierChild4" presStyleCnt="0"/>
      <dgm:spPr/>
    </dgm:pt>
    <dgm:pt modelId="{F99B46B4-1067-4931-B529-573B47C30C1B}" type="pres">
      <dgm:prSet presAssocID="{44798584-7961-4FB9-9800-27774874CDB9}" presName="hierChild5" presStyleCnt="0"/>
      <dgm:spPr/>
    </dgm:pt>
    <dgm:pt modelId="{F3F839A9-BFF8-493E-8A3E-1166D3F42FF5}" type="pres">
      <dgm:prSet presAssocID="{FABFC027-6800-4A88-9237-E730519DCF6A}" presName="Name37" presStyleLbl="parChTrans1D2" presStyleIdx="1" presStyleCnt="5"/>
      <dgm:spPr/>
      <dgm:t>
        <a:bodyPr/>
        <a:lstStyle/>
        <a:p>
          <a:endParaRPr lang="en-US"/>
        </a:p>
      </dgm:t>
    </dgm:pt>
    <dgm:pt modelId="{07E5F005-F15D-4EFD-AF7F-291CE72C5F3B}" type="pres">
      <dgm:prSet presAssocID="{AC639F5C-C0FB-43DB-82F2-C8ED916593C8}" presName="hierRoot2" presStyleCnt="0">
        <dgm:presLayoutVars>
          <dgm:hierBranch val="init"/>
        </dgm:presLayoutVars>
      </dgm:prSet>
      <dgm:spPr/>
    </dgm:pt>
    <dgm:pt modelId="{A69BC839-E2D1-42BF-969B-527D6B29CBB7}" type="pres">
      <dgm:prSet presAssocID="{AC639F5C-C0FB-43DB-82F2-C8ED916593C8}" presName="rootComposite" presStyleCnt="0"/>
      <dgm:spPr/>
    </dgm:pt>
    <dgm:pt modelId="{800AE17D-6804-4E89-AD99-99FA0721CDE9}" type="pres">
      <dgm:prSet presAssocID="{AC639F5C-C0FB-43DB-82F2-C8ED916593C8}" presName="rootText" presStyleLbl="node2" presStyleIdx="1" presStyleCnt="5" custScaleY="273851">
        <dgm:presLayoutVars>
          <dgm:chPref val="3"/>
        </dgm:presLayoutVars>
      </dgm:prSet>
      <dgm:spPr/>
      <dgm:t>
        <a:bodyPr/>
        <a:lstStyle/>
        <a:p>
          <a:endParaRPr lang="en-US"/>
        </a:p>
      </dgm:t>
    </dgm:pt>
    <dgm:pt modelId="{2D1C617C-296D-4FF0-A0AD-90A6B7EF0502}" type="pres">
      <dgm:prSet presAssocID="{AC639F5C-C0FB-43DB-82F2-C8ED916593C8}" presName="rootConnector" presStyleLbl="node2" presStyleIdx="1" presStyleCnt="5"/>
      <dgm:spPr/>
      <dgm:t>
        <a:bodyPr/>
        <a:lstStyle/>
        <a:p>
          <a:endParaRPr lang="en-US"/>
        </a:p>
      </dgm:t>
    </dgm:pt>
    <dgm:pt modelId="{30EAC0A5-2FC7-411C-8C3A-AE2F99BBC64E}" type="pres">
      <dgm:prSet presAssocID="{AC639F5C-C0FB-43DB-82F2-C8ED916593C8}" presName="hierChild4" presStyleCnt="0"/>
      <dgm:spPr/>
    </dgm:pt>
    <dgm:pt modelId="{5931996F-46C5-4321-9D48-B72B8422FF85}" type="pres">
      <dgm:prSet presAssocID="{AC639F5C-C0FB-43DB-82F2-C8ED916593C8}" presName="hierChild5" presStyleCnt="0"/>
      <dgm:spPr/>
    </dgm:pt>
    <dgm:pt modelId="{DFAE2CE4-DCF7-4C05-80C4-30551DC89091}" type="pres">
      <dgm:prSet presAssocID="{1F413355-2001-41E9-8E2C-33EF254F0814}" presName="Name37" presStyleLbl="parChTrans1D2" presStyleIdx="2" presStyleCnt="5"/>
      <dgm:spPr/>
      <dgm:t>
        <a:bodyPr/>
        <a:lstStyle/>
        <a:p>
          <a:endParaRPr lang="en-US"/>
        </a:p>
      </dgm:t>
    </dgm:pt>
    <dgm:pt modelId="{040C8963-86C1-4A38-8F7E-47B98F1060A8}" type="pres">
      <dgm:prSet presAssocID="{05B0624B-3EAC-46E3-8F61-D0497BFB2E65}" presName="hierRoot2" presStyleCnt="0">
        <dgm:presLayoutVars>
          <dgm:hierBranch val="init"/>
        </dgm:presLayoutVars>
      </dgm:prSet>
      <dgm:spPr/>
    </dgm:pt>
    <dgm:pt modelId="{5B52F9FD-9410-41A6-8D00-5813B829BDA5}" type="pres">
      <dgm:prSet presAssocID="{05B0624B-3EAC-46E3-8F61-D0497BFB2E65}" presName="rootComposite" presStyleCnt="0"/>
      <dgm:spPr/>
    </dgm:pt>
    <dgm:pt modelId="{6D41179D-71AA-40C6-B243-1227370D47AF}" type="pres">
      <dgm:prSet presAssocID="{05B0624B-3EAC-46E3-8F61-D0497BFB2E65}" presName="rootText" presStyleLbl="node2" presStyleIdx="2" presStyleCnt="5" custScaleX="147570" custScaleY="266669">
        <dgm:presLayoutVars>
          <dgm:chPref val="3"/>
        </dgm:presLayoutVars>
      </dgm:prSet>
      <dgm:spPr/>
      <dgm:t>
        <a:bodyPr/>
        <a:lstStyle/>
        <a:p>
          <a:endParaRPr lang="en-US"/>
        </a:p>
      </dgm:t>
    </dgm:pt>
    <dgm:pt modelId="{48C830B3-63D1-4909-A39B-007051C11D7F}" type="pres">
      <dgm:prSet presAssocID="{05B0624B-3EAC-46E3-8F61-D0497BFB2E65}" presName="rootConnector" presStyleLbl="node2" presStyleIdx="2" presStyleCnt="5"/>
      <dgm:spPr/>
      <dgm:t>
        <a:bodyPr/>
        <a:lstStyle/>
        <a:p>
          <a:endParaRPr lang="en-US"/>
        </a:p>
      </dgm:t>
    </dgm:pt>
    <dgm:pt modelId="{37DE1BD5-BA57-4336-A499-71FF183C5E74}" type="pres">
      <dgm:prSet presAssocID="{05B0624B-3EAC-46E3-8F61-D0497BFB2E65}" presName="hierChild4" presStyleCnt="0"/>
      <dgm:spPr/>
    </dgm:pt>
    <dgm:pt modelId="{4817FD44-05C9-409A-8051-2B193507F895}" type="pres">
      <dgm:prSet presAssocID="{05B0624B-3EAC-46E3-8F61-D0497BFB2E65}" presName="hierChild5" presStyleCnt="0"/>
      <dgm:spPr/>
    </dgm:pt>
    <dgm:pt modelId="{52A2A8AF-EDBB-4FD1-9EF7-0DC06FD26CE7}" type="pres">
      <dgm:prSet presAssocID="{B648D5A1-9318-4577-8084-F4DB41492BC2}" presName="Name37" presStyleLbl="parChTrans1D2" presStyleIdx="3" presStyleCnt="5"/>
      <dgm:spPr/>
      <dgm:t>
        <a:bodyPr/>
        <a:lstStyle/>
        <a:p>
          <a:endParaRPr lang="en-US"/>
        </a:p>
      </dgm:t>
    </dgm:pt>
    <dgm:pt modelId="{1EF54D1E-1011-4A0F-80CC-7E0CE7807935}" type="pres">
      <dgm:prSet presAssocID="{B243FB93-335A-4405-8AFC-00D0F33556D6}" presName="hierRoot2" presStyleCnt="0">
        <dgm:presLayoutVars>
          <dgm:hierBranch val="init"/>
        </dgm:presLayoutVars>
      </dgm:prSet>
      <dgm:spPr/>
    </dgm:pt>
    <dgm:pt modelId="{3878361A-EC95-45AE-9E0E-5F03794E44D8}" type="pres">
      <dgm:prSet presAssocID="{B243FB93-335A-4405-8AFC-00D0F33556D6}" presName="rootComposite" presStyleCnt="0"/>
      <dgm:spPr/>
    </dgm:pt>
    <dgm:pt modelId="{1A3F2669-4669-4675-B333-9A674A4C4373}" type="pres">
      <dgm:prSet presAssocID="{B243FB93-335A-4405-8AFC-00D0F33556D6}" presName="rootText" presStyleLbl="node2" presStyleIdx="3" presStyleCnt="5" custScaleX="128248" custScaleY="260570">
        <dgm:presLayoutVars>
          <dgm:chPref val="3"/>
        </dgm:presLayoutVars>
      </dgm:prSet>
      <dgm:spPr/>
      <dgm:t>
        <a:bodyPr/>
        <a:lstStyle/>
        <a:p>
          <a:endParaRPr lang="en-US"/>
        </a:p>
      </dgm:t>
    </dgm:pt>
    <dgm:pt modelId="{AEE2AB13-562A-4E74-AD10-545F4A807725}" type="pres">
      <dgm:prSet presAssocID="{B243FB93-335A-4405-8AFC-00D0F33556D6}" presName="rootConnector" presStyleLbl="node2" presStyleIdx="3" presStyleCnt="5"/>
      <dgm:spPr/>
      <dgm:t>
        <a:bodyPr/>
        <a:lstStyle/>
        <a:p>
          <a:endParaRPr lang="en-US"/>
        </a:p>
      </dgm:t>
    </dgm:pt>
    <dgm:pt modelId="{2D90472C-6515-4660-9F06-B1896FD9EF3C}" type="pres">
      <dgm:prSet presAssocID="{B243FB93-335A-4405-8AFC-00D0F33556D6}" presName="hierChild4" presStyleCnt="0"/>
      <dgm:spPr/>
    </dgm:pt>
    <dgm:pt modelId="{13669D16-92FB-45E5-B699-7E994B4F6BF7}" type="pres">
      <dgm:prSet presAssocID="{B243FB93-335A-4405-8AFC-00D0F33556D6}" presName="hierChild5" presStyleCnt="0"/>
      <dgm:spPr/>
    </dgm:pt>
    <dgm:pt modelId="{3EE5FBB5-0E12-4A31-9E10-F5A1AD3AB8F7}" type="pres">
      <dgm:prSet presAssocID="{646F05F7-CC57-4E8A-816D-1E4E1904656D}" presName="Name37" presStyleLbl="parChTrans1D2" presStyleIdx="4" presStyleCnt="5"/>
      <dgm:spPr/>
      <dgm:t>
        <a:bodyPr/>
        <a:lstStyle/>
        <a:p>
          <a:endParaRPr lang="en-US"/>
        </a:p>
      </dgm:t>
    </dgm:pt>
    <dgm:pt modelId="{CEE73D46-D092-40FD-BF34-11D44A379EA8}" type="pres">
      <dgm:prSet presAssocID="{7C5ED57C-78C2-4800-AF8F-E1F115933424}" presName="hierRoot2" presStyleCnt="0">
        <dgm:presLayoutVars>
          <dgm:hierBranch val="init"/>
        </dgm:presLayoutVars>
      </dgm:prSet>
      <dgm:spPr/>
    </dgm:pt>
    <dgm:pt modelId="{FBE174B8-5A61-4F1C-85FC-F093EA8CB577}" type="pres">
      <dgm:prSet presAssocID="{7C5ED57C-78C2-4800-AF8F-E1F115933424}" presName="rootComposite" presStyleCnt="0"/>
      <dgm:spPr/>
    </dgm:pt>
    <dgm:pt modelId="{71564D24-4A2D-4A1B-A76A-C7DF847E31FF}" type="pres">
      <dgm:prSet presAssocID="{7C5ED57C-78C2-4800-AF8F-E1F115933424}" presName="rootText" presStyleLbl="node2" presStyleIdx="4" presStyleCnt="5" custScaleY="250687">
        <dgm:presLayoutVars>
          <dgm:chPref val="3"/>
        </dgm:presLayoutVars>
      </dgm:prSet>
      <dgm:spPr/>
      <dgm:t>
        <a:bodyPr/>
        <a:lstStyle/>
        <a:p>
          <a:endParaRPr lang="en-US"/>
        </a:p>
      </dgm:t>
    </dgm:pt>
    <dgm:pt modelId="{5A0C7E6C-84EB-4276-838A-256F8E9005B2}" type="pres">
      <dgm:prSet presAssocID="{7C5ED57C-78C2-4800-AF8F-E1F115933424}" presName="rootConnector" presStyleLbl="node2" presStyleIdx="4" presStyleCnt="5"/>
      <dgm:spPr/>
      <dgm:t>
        <a:bodyPr/>
        <a:lstStyle/>
        <a:p>
          <a:endParaRPr lang="en-US"/>
        </a:p>
      </dgm:t>
    </dgm:pt>
    <dgm:pt modelId="{F31D654C-DD9D-44FA-BA12-7210040C1AAB}" type="pres">
      <dgm:prSet presAssocID="{7C5ED57C-78C2-4800-AF8F-E1F115933424}" presName="hierChild4" presStyleCnt="0"/>
      <dgm:spPr/>
    </dgm:pt>
    <dgm:pt modelId="{8976521D-55CA-48F0-A8D0-74FFB6D9FD17}" type="pres">
      <dgm:prSet presAssocID="{7C5ED57C-78C2-4800-AF8F-E1F115933424}" presName="hierChild5" presStyleCnt="0"/>
      <dgm:spPr/>
    </dgm:pt>
    <dgm:pt modelId="{77C80A79-3688-45DA-B6D2-7751C63A6EFF}" type="pres">
      <dgm:prSet presAssocID="{DF21C46D-5CBE-418F-98C1-CADC346791AF}" presName="hierChild3" presStyleCnt="0"/>
      <dgm:spPr/>
    </dgm:pt>
  </dgm:ptLst>
  <dgm:cxnLst>
    <dgm:cxn modelId="{365AA863-4961-451B-99B1-A90AEFB42F81}" type="presOf" srcId="{AC639F5C-C0FB-43DB-82F2-C8ED916593C8}" destId="{800AE17D-6804-4E89-AD99-99FA0721CDE9}" srcOrd="0" destOrd="0" presId="urn:microsoft.com/office/officeart/2005/8/layout/orgChart1"/>
    <dgm:cxn modelId="{7992E757-3C4A-4B21-86F5-2CBA75DD4C03}" type="presOf" srcId="{05B0624B-3EAC-46E3-8F61-D0497BFB2E65}" destId="{48C830B3-63D1-4909-A39B-007051C11D7F}" srcOrd="1" destOrd="0" presId="urn:microsoft.com/office/officeart/2005/8/layout/orgChart1"/>
    <dgm:cxn modelId="{28857A44-3C87-46C1-BA2C-1A89735E4490}" type="presOf" srcId="{45735DE4-36F8-48C2-92C8-044F4B872D09}" destId="{137ADA1B-2059-4FE7-A385-975DD4DBE8EB}" srcOrd="0" destOrd="0" presId="urn:microsoft.com/office/officeart/2005/8/layout/orgChart1"/>
    <dgm:cxn modelId="{46B5EC1C-8A52-49DF-B3FA-150B32666B75}" type="presOf" srcId="{DF21C46D-5CBE-418F-98C1-CADC346791AF}" destId="{1DC64E6D-2853-469E-B444-F494E20762AE}" srcOrd="0" destOrd="0" presId="urn:microsoft.com/office/officeart/2005/8/layout/orgChart1"/>
    <dgm:cxn modelId="{C98B2CF6-24F1-43B7-969F-61483EAEC36C}" type="presOf" srcId="{DF21C46D-5CBE-418F-98C1-CADC346791AF}" destId="{FA545FCB-B0A8-40DE-A954-556B1CE888F9}" srcOrd="1" destOrd="0" presId="urn:microsoft.com/office/officeart/2005/8/layout/orgChart1"/>
    <dgm:cxn modelId="{4F0D42DE-9760-4E2D-BAE5-49FA651C9C28}" type="presOf" srcId="{44798584-7961-4FB9-9800-27774874CDB9}" destId="{DBD52CED-8182-4B55-BEBF-C135D3C0E2A4}" srcOrd="1" destOrd="0" presId="urn:microsoft.com/office/officeart/2005/8/layout/orgChart1"/>
    <dgm:cxn modelId="{8FF4743C-3D60-408F-B594-C42D9A130B5F}" type="presOf" srcId="{646F05F7-CC57-4E8A-816D-1E4E1904656D}" destId="{3EE5FBB5-0E12-4A31-9E10-F5A1AD3AB8F7}" srcOrd="0" destOrd="0" presId="urn:microsoft.com/office/officeart/2005/8/layout/orgChart1"/>
    <dgm:cxn modelId="{8DBE0BEE-08C1-4EB8-B140-12B3224008CA}" srcId="{DF21C46D-5CBE-418F-98C1-CADC346791AF}" destId="{AC639F5C-C0FB-43DB-82F2-C8ED916593C8}" srcOrd="1" destOrd="0" parTransId="{FABFC027-6800-4A88-9237-E730519DCF6A}" sibTransId="{28A018C3-5006-4E7F-AE56-8FEBBCF7CF4A}"/>
    <dgm:cxn modelId="{4647E06D-E99F-4DC2-8A10-3D9101259204}" type="presOf" srcId="{B287A24D-6CE6-4E17-8A2C-D881D5AEF9F5}" destId="{1A144432-6F41-48E2-93F8-02E40D4B786D}" srcOrd="0" destOrd="0" presId="urn:microsoft.com/office/officeart/2005/8/layout/orgChart1"/>
    <dgm:cxn modelId="{4D02B770-B93C-4CAC-91EB-8790B6E08D92}" type="presOf" srcId="{7C5ED57C-78C2-4800-AF8F-E1F115933424}" destId="{71564D24-4A2D-4A1B-A76A-C7DF847E31FF}" srcOrd="0" destOrd="0" presId="urn:microsoft.com/office/officeart/2005/8/layout/orgChart1"/>
    <dgm:cxn modelId="{4DB496DB-05CC-48D5-A58D-6B526DE7BC27}" type="presOf" srcId="{05B0624B-3EAC-46E3-8F61-D0497BFB2E65}" destId="{6D41179D-71AA-40C6-B243-1227370D47AF}" srcOrd="0" destOrd="0" presId="urn:microsoft.com/office/officeart/2005/8/layout/orgChart1"/>
    <dgm:cxn modelId="{2A97FFEB-A33E-4F57-8A10-AE567B051A06}" type="presOf" srcId="{1F413355-2001-41E9-8E2C-33EF254F0814}" destId="{DFAE2CE4-DCF7-4C05-80C4-30551DC89091}" srcOrd="0" destOrd="0" presId="urn:microsoft.com/office/officeart/2005/8/layout/orgChart1"/>
    <dgm:cxn modelId="{189A4262-319C-4B85-96B9-90CCAFDC7726}" type="presOf" srcId="{B243FB93-335A-4405-8AFC-00D0F33556D6}" destId="{AEE2AB13-562A-4E74-AD10-545F4A807725}" srcOrd="1" destOrd="0" presId="urn:microsoft.com/office/officeart/2005/8/layout/orgChart1"/>
    <dgm:cxn modelId="{A67B8099-90D7-49C5-BE8C-AF989EBCE223}" type="presOf" srcId="{7C5ED57C-78C2-4800-AF8F-E1F115933424}" destId="{5A0C7E6C-84EB-4276-838A-256F8E9005B2}" srcOrd="1" destOrd="0" presId="urn:microsoft.com/office/officeart/2005/8/layout/orgChart1"/>
    <dgm:cxn modelId="{B65F8792-4294-40BE-A562-154303E99585}" type="presOf" srcId="{44798584-7961-4FB9-9800-27774874CDB9}" destId="{7001391B-AB2C-4C31-A678-8B74E9F90CBD}" srcOrd="0" destOrd="0" presId="urn:microsoft.com/office/officeart/2005/8/layout/orgChart1"/>
    <dgm:cxn modelId="{F3C8F016-2325-4588-8BE1-32E9E0999E94}" srcId="{B287A24D-6CE6-4E17-8A2C-D881D5AEF9F5}" destId="{DF21C46D-5CBE-418F-98C1-CADC346791AF}" srcOrd="0" destOrd="0" parTransId="{DD142612-2FCD-49DE-9E97-DB3A95DD3622}" sibTransId="{BBF5E683-44F5-4E08-A3D3-DCA1C303FD80}"/>
    <dgm:cxn modelId="{97B98735-4CD4-4670-8FA9-2DF5FE7ED06D}" srcId="{DF21C46D-5CBE-418F-98C1-CADC346791AF}" destId="{7C5ED57C-78C2-4800-AF8F-E1F115933424}" srcOrd="4" destOrd="0" parTransId="{646F05F7-CC57-4E8A-816D-1E4E1904656D}" sibTransId="{9ADB70F7-985D-48D0-BA3A-94AD7EF2B4C5}"/>
    <dgm:cxn modelId="{61EE9A53-1CFC-4C7A-B803-1DEFA7092C40}" srcId="{DF21C46D-5CBE-418F-98C1-CADC346791AF}" destId="{B243FB93-335A-4405-8AFC-00D0F33556D6}" srcOrd="3" destOrd="0" parTransId="{B648D5A1-9318-4577-8084-F4DB41492BC2}" sibTransId="{0B50B07C-FCB6-498E-9E6F-2CF3261B06FE}"/>
    <dgm:cxn modelId="{1410649B-2E71-4D02-B706-43B9456F5CCB}" type="presOf" srcId="{B243FB93-335A-4405-8AFC-00D0F33556D6}" destId="{1A3F2669-4669-4675-B333-9A674A4C4373}" srcOrd="0" destOrd="0" presId="urn:microsoft.com/office/officeart/2005/8/layout/orgChart1"/>
    <dgm:cxn modelId="{1B385BA2-26DF-43CE-A2DC-EF9B70C63265}" type="presOf" srcId="{AC639F5C-C0FB-43DB-82F2-C8ED916593C8}" destId="{2D1C617C-296D-4FF0-A0AD-90A6B7EF0502}" srcOrd="1" destOrd="0" presId="urn:microsoft.com/office/officeart/2005/8/layout/orgChart1"/>
    <dgm:cxn modelId="{819F34E8-D654-4F6C-8CE5-5EBD1F2D5110}" srcId="{DF21C46D-5CBE-418F-98C1-CADC346791AF}" destId="{44798584-7961-4FB9-9800-27774874CDB9}" srcOrd="0" destOrd="0" parTransId="{45735DE4-36F8-48C2-92C8-044F4B872D09}" sibTransId="{4377C121-D33A-4B25-A060-EAA6F04FAF0F}"/>
    <dgm:cxn modelId="{ABB10F2C-5BE3-424F-93E4-2F09F3FB3ACF}" srcId="{DF21C46D-5CBE-418F-98C1-CADC346791AF}" destId="{05B0624B-3EAC-46E3-8F61-D0497BFB2E65}" srcOrd="2" destOrd="0" parTransId="{1F413355-2001-41E9-8E2C-33EF254F0814}" sibTransId="{D3ADE15B-9AD2-4B2F-B9B7-1E6E82A59E0F}"/>
    <dgm:cxn modelId="{73EFD91E-0293-4E09-9B9B-49C2E8FAF819}" type="presOf" srcId="{B648D5A1-9318-4577-8084-F4DB41492BC2}" destId="{52A2A8AF-EDBB-4FD1-9EF7-0DC06FD26CE7}" srcOrd="0" destOrd="0" presId="urn:microsoft.com/office/officeart/2005/8/layout/orgChart1"/>
    <dgm:cxn modelId="{1A1D2F00-8858-4A93-80BF-9E4AD1E519FE}" type="presOf" srcId="{FABFC027-6800-4A88-9237-E730519DCF6A}" destId="{F3F839A9-BFF8-493E-8A3E-1166D3F42FF5}" srcOrd="0" destOrd="0" presId="urn:microsoft.com/office/officeart/2005/8/layout/orgChart1"/>
    <dgm:cxn modelId="{2BD73DD8-DB53-4D9F-B904-C9E1C705D1A0}" type="presParOf" srcId="{1A144432-6F41-48E2-93F8-02E40D4B786D}" destId="{D22C0E65-9246-4B38-8E2B-3EEC5031D704}" srcOrd="0" destOrd="0" presId="urn:microsoft.com/office/officeart/2005/8/layout/orgChart1"/>
    <dgm:cxn modelId="{EE09B59F-1B0F-41F0-8F0F-E15826555C5C}" type="presParOf" srcId="{D22C0E65-9246-4B38-8E2B-3EEC5031D704}" destId="{C3FDFE46-26A2-42F8-AFFB-2EA63C56301E}" srcOrd="0" destOrd="0" presId="urn:microsoft.com/office/officeart/2005/8/layout/orgChart1"/>
    <dgm:cxn modelId="{0F656D68-FEA1-4CBA-8896-9BEFA8C63F5C}" type="presParOf" srcId="{C3FDFE46-26A2-42F8-AFFB-2EA63C56301E}" destId="{1DC64E6D-2853-469E-B444-F494E20762AE}" srcOrd="0" destOrd="0" presId="urn:microsoft.com/office/officeart/2005/8/layout/orgChart1"/>
    <dgm:cxn modelId="{E8097CA1-A129-4553-BAD9-4D80B8BA3AFD}" type="presParOf" srcId="{C3FDFE46-26A2-42F8-AFFB-2EA63C56301E}" destId="{FA545FCB-B0A8-40DE-A954-556B1CE888F9}" srcOrd="1" destOrd="0" presId="urn:microsoft.com/office/officeart/2005/8/layout/orgChart1"/>
    <dgm:cxn modelId="{D66DF824-582C-421F-B06F-7EFAFF08EB8C}" type="presParOf" srcId="{D22C0E65-9246-4B38-8E2B-3EEC5031D704}" destId="{CFD4B9C7-5A0E-4466-BE7A-22DA4F67E92F}" srcOrd="1" destOrd="0" presId="urn:microsoft.com/office/officeart/2005/8/layout/orgChart1"/>
    <dgm:cxn modelId="{BE5495E6-79DC-4D1B-9FDA-771CD00A9D30}" type="presParOf" srcId="{CFD4B9C7-5A0E-4466-BE7A-22DA4F67E92F}" destId="{137ADA1B-2059-4FE7-A385-975DD4DBE8EB}" srcOrd="0" destOrd="0" presId="urn:microsoft.com/office/officeart/2005/8/layout/orgChart1"/>
    <dgm:cxn modelId="{99733D10-17DF-4A2A-9FB9-049D6D8B4E5E}" type="presParOf" srcId="{CFD4B9C7-5A0E-4466-BE7A-22DA4F67E92F}" destId="{68AB5325-AE8D-43B0-B58A-D42900E49BA3}" srcOrd="1" destOrd="0" presId="urn:microsoft.com/office/officeart/2005/8/layout/orgChart1"/>
    <dgm:cxn modelId="{850A9486-3EA3-4011-A441-6841FAB297ED}" type="presParOf" srcId="{68AB5325-AE8D-43B0-B58A-D42900E49BA3}" destId="{91BD1562-A9F7-42E5-BA09-DAB1E40D08C8}" srcOrd="0" destOrd="0" presId="urn:microsoft.com/office/officeart/2005/8/layout/orgChart1"/>
    <dgm:cxn modelId="{F34DFB22-BCEF-4A0D-94EF-8CCD8D766513}" type="presParOf" srcId="{91BD1562-A9F7-42E5-BA09-DAB1E40D08C8}" destId="{7001391B-AB2C-4C31-A678-8B74E9F90CBD}" srcOrd="0" destOrd="0" presId="urn:microsoft.com/office/officeart/2005/8/layout/orgChart1"/>
    <dgm:cxn modelId="{A9026D91-28D9-4E86-8FE7-17D450DDE11A}" type="presParOf" srcId="{91BD1562-A9F7-42E5-BA09-DAB1E40D08C8}" destId="{DBD52CED-8182-4B55-BEBF-C135D3C0E2A4}" srcOrd="1" destOrd="0" presId="urn:microsoft.com/office/officeart/2005/8/layout/orgChart1"/>
    <dgm:cxn modelId="{E15D37A9-33C3-49DB-9922-7BC905D98D11}" type="presParOf" srcId="{68AB5325-AE8D-43B0-B58A-D42900E49BA3}" destId="{8F590971-CAAF-4043-BDBD-8EF5A1AFCBD0}" srcOrd="1" destOrd="0" presId="urn:microsoft.com/office/officeart/2005/8/layout/orgChart1"/>
    <dgm:cxn modelId="{E07C5C4A-BB72-4DAC-8ACE-7729199E518F}" type="presParOf" srcId="{68AB5325-AE8D-43B0-B58A-D42900E49BA3}" destId="{F99B46B4-1067-4931-B529-573B47C30C1B}" srcOrd="2" destOrd="0" presId="urn:microsoft.com/office/officeart/2005/8/layout/orgChart1"/>
    <dgm:cxn modelId="{148075AD-6FC8-4E22-98D7-AF8B40E37E1D}" type="presParOf" srcId="{CFD4B9C7-5A0E-4466-BE7A-22DA4F67E92F}" destId="{F3F839A9-BFF8-493E-8A3E-1166D3F42FF5}" srcOrd="2" destOrd="0" presId="urn:microsoft.com/office/officeart/2005/8/layout/orgChart1"/>
    <dgm:cxn modelId="{6195835D-C5AB-48A6-9919-E4170CB0AD99}" type="presParOf" srcId="{CFD4B9C7-5A0E-4466-BE7A-22DA4F67E92F}" destId="{07E5F005-F15D-4EFD-AF7F-291CE72C5F3B}" srcOrd="3" destOrd="0" presId="urn:microsoft.com/office/officeart/2005/8/layout/orgChart1"/>
    <dgm:cxn modelId="{E98184A9-E6B3-49C6-AC1D-0CAD5890AECB}" type="presParOf" srcId="{07E5F005-F15D-4EFD-AF7F-291CE72C5F3B}" destId="{A69BC839-E2D1-42BF-969B-527D6B29CBB7}" srcOrd="0" destOrd="0" presId="urn:microsoft.com/office/officeart/2005/8/layout/orgChart1"/>
    <dgm:cxn modelId="{7A301432-BD29-413F-8217-77A4021885F4}" type="presParOf" srcId="{A69BC839-E2D1-42BF-969B-527D6B29CBB7}" destId="{800AE17D-6804-4E89-AD99-99FA0721CDE9}" srcOrd="0" destOrd="0" presId="urn:microsoft.com/office/officeart/2005/8/layout/orgChart1"/>
    <dgm:cxn modelId="{11B27920-253B-4E9A-BDF1-B8AC816BC703}" type="presParOf" srcId="{A69BC839-E2D1-42BF-969B-527D6B29CBB7}" destId="{2D1C617C-296D-4FF0-A0AD-90A6B7EF0502}" srcOrd="1" destOrd="0" presId="urn:microsoft.com/office/officeart/2005/8/layout/orgChart1"/>
    <dgm:cxn modelId="{66348EC8-6042-4B8D-8F2A-ADF27CD10A40}" type="presParOf" srcId="{07E5F005-F15D-4EFD-AF7F-291CE72C5F3B}" destId="{30EAC0A5-2FC7-411C-8C3A-AE2F99BBC64E}" srcOrd="1" destOrd="0" presId="urn:microsoft.com/office/officeart/2005/8/layout/orgChart1"/>
    <dgm:cxn modelId="{A0034A3A-FF0D-4F60-A5FE-436861B5749A}" type="presParOf" srcId="{07E5F005-F15D-4EFD-AF7F-291CE72C5F3B}" destId="{5931996F-46C5-4321-9D48-B72B8422FF85}" srcOrd="2" destOrd="0" presId="urn:microsoft.com/office/officeart/2005/8/layout/orgChart1"/>
    <dgm:cxn modelId="{F7E811BA-E397-4AC7-B5F4-E558F6C399C4}" type="presParOf" srcId="{CFD4B9C7-5A0E-4466-BE7A-22DA4F67E92F}" destId="{DFAE2CE4-DCF7-4C05-80C4-30551DC89091}" srcOrd="4" destOrd="0" presId="urn:microsoft.com/office/officeart/2005/8/layout/orgChart1"/>
    <dgm:cxn modelId="{71F5A440-29E5-402E-A118-23790F4BD7BF}" type="presParOf" srcId="{CFD4B9C7-5A0E-4466-BE7A-22DA4F67E92F}" destId="{040C8963-86C1-4A38-8F7E-47B98F1060A8}" srcOrd="5" destOrd="0" presId="urn:microsoft.com/office/officeart/2005/8/layout/orgChart1"/>
    <dgm:cxn modelId="{DEC4AF16-4F99-4EFF-A5DD-39575F01D125}" type="presParOf" srcId="{040C8963-86C1-4A38-8F7E-47B98F1060A8}" destId="{5B52F9FD-9410-41A6-8D00-5813B829BDA5}" srcOrd="0" destOrd="0" presId="urn:microsoft.com/office/officeart/2005/8/layout/orgChart1"/>
    <dgm:cxn modelId="{F0443D92-AD54-4F1B-93C6-87C7973978C3}" type="presParOf" srcId="{5B52F9FD-9410-41A6-8D00-5813B829BDA5}" destId="{6D41179D-71AA-40C6-B243-1227370D47AF}" srcOrd="0" destOrd="0" presId="urn:microsoft.com/office/officeart/2005/8/layout/orgChart1"/>
    <dgm:cxn modelId="{49CFED2D-DBE8-4BD8-BC25-13A07FC00F4F}" type="presParOf" srcId="{5B52F9FD-9410-41A6-8D00-5813B829BDA5}" destId="{48C830B3-63D1-4909-A39B-007051C11D7F}" srcOrd="1" destOrd="0" presId="urn:microsoft.com/office/officeart/2005/8/layout/orgChart1"/>
    <dgm:cxn modelId="{BCC302D9-218B-4A8B-B612-814818936DDF}" type="presParOf" srcId="{040C8963-86C1-4A38-8F7E-47B98F1060A8}" destId="{37DE1BD5-BA57-4336-A499-71FF183C5E74}" srcOrd="1" destOrd="0" presId="urn:microsoft.com/office/officeart/2005/8/layout/orgChart1"/>
    <dgm:cxn modelId="{87D0D20C-2D76-46EE-8DC6-7B5A988F7CB6}" type="presParOf" srcId="{040C8963-86C1-4A38-8F7E-47B98F1060A8}" destId="{4817FD44-05C9-409A-8051-2B193507F895}" srcOrd="2" destOrd="0" presId="urn:microsoft.com/office/officeart/2005/8/layout/orgChart1"/>
    <dgm:cxn modelId="{395E251D-3A77-4D6E-846E-32A2AC6D18C7}" type="presParOf" srcId="{CFD4B9C7-5A0E-4466-BE7A-22DA4F67E92F}" destId="{52A2A8AF-EDBB-4FD1-9EF7-0DC06FD26CE7}" srcOrd="6" destOrd="0" presId="urn:microsoft.com/office/officeart/2005/8/layout/orgChart1"/>
    <dgm:cxn modelId="{9BC7678D-E041-4A5F-BDCE-FE5E815BFCC6}" type="presParOf" srcId="{CFD4B9C7-5A0E-4466-BE7A-22DA4F67E92F}" destId="{1EF54D1E-1011-4A0F-80CC-7E0CE7807935}" srcOrd="7" destOrd="0" presId="urn:microsoft.com/office/officeart/2005/8/layout/orgChart1"/>
    <dgm:cxn modelId="{C58EC26A-6831-447E-8B82-4C267E6DB503}" type="presParOf" srcId="{1EF54D1E-1011-4A0F-80CC-7E0CE7807935}" destId="{3878361A-EC95-45AE-9E0E-5F03794E44D8}" srcOrd="0" destOrd="0" presId="urn:microsoft.com/office/officeart/2005/8/layout/orgChart1"/>
    <dgm:cxn modelId="{271C4572-B7D2-4AE6-8C80-DE3BB15CA985}" type="presParOf" srcId="{3878361A-EC95-45AE-9E0E-5F03794E44D8}" destId="{1A3F2669-4669-4675-B333-9A674A4C4373}" srcOrd="0" destOrd="0" presId="urn:microsoft.com/office/officeart/2005/8/layout/orgChart1"/>
    <dgm:cxn modelId="{38046B79-7780-48AC-9644-6D4C49DFCCBF}" type="presParOf" srcId="{3878361A-EC95-45AE-9E0E-5F03794E44D8}" destId="{AEE2AB13-562A-4E74-AD10-545F4A807725}" srcOrd="1" destOrd="0" presId="urn:microsoft.com/office/officeart/2005/8/layout/orgChart1"/>
    <dgm:cxn modelId="{582EE60C-91F1-4AD2-9B0F-A1144C2E32B4}" type="presParOf" srcId="{1EF54D1E-1011-4A0F-80CC-7E0CE7807935}" destId="{2D90472C-6515-4660-9F06-B1896FD9EF3C}" srcOrd="1" destOrd="0" presId="urn:microsoft.com/office/officeart/2005/8/layout/orgChart1"/>
    <dgm:cxn modelId="{7EAF77B0-A1AB-4D8C-8990-243D0EECD31E}" type="presParOf" srcId="{1EF54D1E-1011-4A0F-80CC-7E0CE7807935}" destId="{13669D16-92FB-45E5-B699-7E994B4F6BF7}" srcOrd="2" destOrd="0" presId="urn:microsoft.com/office/officeart/2005/8/layout/orgChart1"/>
    <dgm:cxn modelId="{129C987A-05E7-44D4-B78A-E111AB509EE8}" type="presParOf" srcId="{CFD4B9C7-5A0E-4466-BE7A-22DA4F67E92F}" destId="{3EE5FBB5-0E12-4A31-9E10-F5A1AD3AB8F7}" srcOrd="8" destOrd="0" presId="urn:microsoft.com/office/officeart/2005/8/layout/orgChart1"/>
    <dgm:cxn modelId="{B47A83D0-50C4-4EAD-815C-5674A8FBFFE6}" type="presParOf" srcId="{CFD4B9C7-5A0E-4466-BE7A-22DA4F67E92F}" destId="{CEE73D46-D092-40FD-BF34-11D44A379EA8}" srcOrd="9" destOrd="0" presId="urn:microsoft.com/office/officeart/2005/8/layout/orgChart1"/>
    <dgm:cxn modelId="{C29F689F-4904-42E1-B826-C8AAA375F4A7}" type="presParOf" srcId="{CEE73D46-D092-40FD-BF34-11D44A379EA8}" destId="{FBE174B8-5A61-4F1C-85FC-F093EA8CB577}" srcOrd="0" destOrd="0" presId="urn:microsoft.com/office/officeart/2005/8/layout/orgChart1"/>
    <dgm:cxn modelId="{F31D8576-DD35-4BD4-91EC-7885575B9DB0}" type="presParOf" srcId="{FBE174B8-5A61-4F1C-85FC-F093EA8CB577}" destId="{71564D24-4A2D-4A1B-A76A-C7DF847E31FF}" srcOrd="0" destOrd="0" presId="urn:microsoft.com/office/officeart/2005/8/layout/orgChart1"/>
    <dgm:cxn modelId="{92891EF0-DB3F-4243-ACE7-991E7FAB5A85}" type="presParOf" srcId="{FBE174B8-5A61-4F1C-85FC-F093EA8CB577}" destId="{5A0C7E6C-84EB-4276-838A-256F8E9005B2}" srcOrd="1" destOrd="0" presId="urn:microsoft.com/office/officeart/2005/8/layout/orgChart1"/>
    <dgm:cxn modelId="{572CB983-E8C8-46E8-A308-99EE0C75687B}" type="presParOf" srcId="{CEE73D46-D092-40FD-BF34-11D44A379EA8}" destId="{F31D654C-DD9D-44FA-BA12-7210040C1AAB}" srcOrd="1" destOrd="0" presId="urn:microsoft.com/office/officeart/2005/8/layout/orgChart1"/>
    <dgm:cxn modelId="{7ED141A5-6FFB-4F4A-A56C-711268069307}" type="presParOf" srcId="{CEE73D46-D092-40FD-BF34-11D44A379EA8}" destId="{8976521D-55CA-48F0-A8D0-74FFB6D9FD17}" srcOrd="2" destOrd="0" presId="urn:microsoft.com/office/officeart/2005/8/layout/orgChart1"/>
    <dgm:cxn modelId="{5F156878-500F-44DB-B506-6962FD12027C}" type="presParOf" srcId="{D22C0E65-9246-4B38-8E2B-3EEC5031D704}" destId="{77C80A79-3688-45DA-B6D2-7751C63A6EF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32CAF3-F6A2-4292-9836-2A653DCAA395}"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GB"/>
        </a:p>
      </dgm:t>
    </dgm:pt>
    <dgm:pt modelId="{E09B40D3-EA0B-4674-BF27-A67499D25753}">
      <dgm:prSet phldrT="[Text]"/>
      <dgm:spPr>
        <a:solidFill>
          <a:srgbClr val="FF0000"/>
        </a:solidFill>
        <a:ln>
          <a:solidFill>
            <a:srgbClr val="FF0000"/>
          </a:solidFill>
        </a:ln>
      </dgm:spPr>
      <dgm:t>
        <a:bodyPr/>
        <a:lstStyle/>
        <a:p>
          <a:r>
            <a:rPr lang="en-GB" dirty="0" smtClean="0">
              <a:solidFill>
                <a:schemeClr val="bg1"/>
              </a:solidFill>
            </a:rPr>
            <a:t>International Payment Proposal run (FMS enabled suppliers)</a:t>
          </a:r>
          <a:endParaRPr lang="en-GB" dirty="0"/>
        </a:p>
      </dgm:t>
    </dgm:pt>
    <dgm:pt modelId="{17EE1B55-3F39-4382-A421-FCF5B8806748}" type="parTrans" cxnId="{B742478D-8190-441D-9B9D-04A8EF636339}">
      <dgm:prSet/>
      <dgm:spPr/>
      <dgm:t>
        <a:bodyPr/>
        <a:lstStyle/>
        <a:p>
          <a:endParaRPr lang="en-GB"/>
        </a:p>
      </dgm:t>
    </dgm:pt>
    <dgm:pt modelId="{7EFDBE48-8319-45D5-A45E-E2BFD7892F33}" type="sibTrans" cxnId="{B742478D-8190-441D-9B9D-04A8EF636339}">
      <dgm:prSet/>
      <dgm:spPr/>
      <dgm:t>
        <a:bodyPr/>
        <a:lstStyle/>
        <a:p>
          <a:endParaRPr lang="en-GB"/>
        </a:p>
      </dgm:t>
    </dgm:pt>
    <dgm:pt modelId="{5696DCB8-FC24-4B33-B638-C05C1CA4B259}">
      <dgm:prSet phldrT="[Text]"/>
      <dgm:spPr>
        <a:solidFill>
          <a:srgbClr val="FF0000"/>
        </a:solidFill>
        <a:ln>
          <a:solidFill>
            <a:srgbClr val="FF0000"/>
          </a:solidFill>
        </a:ln>
      </dgm:spPr>
      <dgm:t>
        <a:bodyPr/>
        <a:lstStyle/>
        <a:p>
          <a:r>
            <a:rPr lang="en-GB" dirty="0" smtClean="0"/>
            <a:t>File upload from FMS onto Payment Portal (Cambridge)</a:t>
          </a:r>
          <a:endParaRPr lang="en-GB" dirty="0"/>
        </a:p>
      </dgm:t>
    </dgm:pt>
    <dgm:pt modelId="{C63C3A3C-16B8-45B4-A7B6-4D114F544E82}" type="parTrans" cxnId="{6223054C-B40A-4401-9E2C-AD75022FA649}">
      <dgm:prSet/>
      <dgm:spPr/>
      <dgm:t>
        <a:bodyPr/>
        <a:lstStyle/>
        <a:p>
          <a:endParaRPr lang="en-GB"/>
        </a:p>
      </dgm:t>
    </dgm:pt>
    <dgm:pt modelId="{AA1C04B0-073A-4227-9043-C027DB2C8907}" type="sibTrans" cxnId="{6223054C-B40A-4401-9E2C-AD75022FA649}">
      <dgm:prSet/>
      <dgm:spPr/>
      <dgm:t>
        <a:bodyPr/>
        <a:lstStyle/>
        <a:p>
          <a:endParaRPr lang="en-GB"/>
        </a:p>
      </dgm:t>
    </dgm:pt>
    <dgm:pt modelId="{3D5B19BE-D61D-4149-88DD-2118D2122F13}">
      <dgm:prSet phldrT="[Text]"/>
      <dgm:spPr>
        <a:solidFill>
          <a:srgbClr val="FF0000"/>
        </a:solidFill>
        <a:ln>
          <a:solidFill>
            <a:srgbClr val="FF0000"/>
          </a:solidFill>
        </a:ln>
      </dgm:spPr>
      <dgm:t>
        <a:bodyPr/>
        <a:lstStyle/>
        <a:p>
          <a:r>
            <a:rPr lang="en-GB" dirty="0" smtClean="0"/>
            <a:t>Proposal approved on Cambridge by Authorised signatories</a:t>
          </a:r>
          <a:endParaRPr lang="en-GB" dirty="0"/>
        </a:p>
      </dgm:t>
    </dgm:pt>
    <dgm:pt modelId="{63222920-BA84-42D2-8BCB-64CDA2297AB4}" type="parTrans" cxnId="{76C9A14F-A94E-4186-AC81-456C1A390B15}">
      <dgm:prSet/>
      <dgm:spPr/>
      <dgm:t>
        <a:bodyPr/>
        <a:lstStyle/>
        <a:p>
          <a:endParaRPr lang="en-GB"/>
        </a:p>
      </dgm:t>
    </dgm:pt>
    <dgm:pt modelId="{D53BC90B-DA76-4CB9-AA32-A21264B5FE06}" type="sibTrans" cxnId="{76C9A14F-A94E-4186-AC81-456C1A390B15}">
      <dgm:prSet/>
      <dgm:spPr/>
      <dgm:t>
        <a:bodyPr/>
        <a:lstStyle/>
        <a:p>
          <a:endParaRPr lang="en-GB"/>
        </a:p>
      </dgm:t>
    </dgm:pt>
    <dgm:pt modelId="{B6B0C6FE-0167-41D5-AD70-E2BDC5B48BB6}">
      <dgm:prSet phldrT="[Text]"/>
      <dgm:spPr>
        <a:solidFill>
          <a:srgbClr val="00B0F0"/>
        </a:solidFill>
        <a:ln>
          <a:solidFill>
            <a:srgbClr val="00B0F0"/>
          </a:solidFill>
        </a:ln>
      </dgm:spPr>
      <dgm:t>
        <a:bodyPr/>
        <a:lstStyle/>
        <a:p>
          <a:r>
            <a:rPr lang="en-GB" dirty="0" smtClean="0"/>
            <a:t>Payment ‘push out’ by Cambridge</a:t>
          </a:r>
          <a:endParaRPr lang="en-GB" dirty="0"/>
        </a:p>
      </dgm:t>
    </dgm:pt>
    <dgm:pt modelId="{F9663229-813B-464A-8867-8DD2DE6C5584}" type="parTrans" cxnId="{F48E0DC7-6FF1-4D7B-8CE4-116771FEA913}">
      <dgm:prSet/>
      <dgm:spPr/>
      <dgm:t>
        <a:bodyPr/>
        <a:lstStyle/>
        <a:p>
          <a:endParaRPr lang="en-GB"/>
        </a:p>
      </dgm:t>
    </dgm:pt>
    <dgm:pt modelId="{5771BACC-7DFD-443B-B30B-13697045E440}" type="sibTrans" cxnId="{F48E0DC7-6FF1-4D7B-8CE4-116771FEA913}">
      <dgm:prSet/>
      <dgm:spPr/>
      <dgm:t>
        <a:bodyPr/>
        <a:lstStyle/>
        <a:p>
          <a:endParaRPr lang="en-GB"/>
        </a:p>
      </dgm:t>
    </dgm:pt>
    <dgm:pt modelId="{2798B00C-E944-4DF6-808F-B7D6294ED883}">
      <dgm:prSet phldrT="[Text]"/>
      <dgm:spPr>
        <a:solidFill>
          <a:srgbClr val="FFC000"/>
        </a:solidFill>
        <a:ln>
          <a:solidFill>
            <a:srgbClr val="FFC000"/>
          </a:solidFill>
        </a:ln>
      </dgm:spPr>
      <dgm:t>
        <a:bodyPr/>
        <a:lstStyle/>
        <a:p>
          <a:r>
            <a:rPr lang="en-GB" dirty="0" smtClean="0"/>
            <a:t>Intermediary Bank 1,2……</a:t>
          </a:r>
          <a:endParaRPr lang="en-GB" dirty="0"/>
        </a:p>
      </dgm:t>
    </dgm:pt>
    <dgm:pt modelId="{74FABC7F-9734-4D6B-B441-20C342A6E6E7}" type="parTrans" cxnId="{9DE4990C-0834-4831-B12A-5E48D1842601}">
      <dgm:prSet/>
      <dgm:spPr/>
      <dgm:t>
        <a:bodyPr/>
        <a:lstStyle/>
        <a:p>
          <a:endParaRPr lang="en-GB"/>
        </a:p>
      </dgm:t>
    </dgm:pt>
    <dgm:pt modelId="{D5255744-6A67-489B-9B58-4BA0F4D500F9}" type="sibTrans" cxnId="{9DE4990C-0834-4831-B12A-5E48D1842601}">
      <dgm:prSet/>
      <dgm:spPr/>
      <dgm:t>
        <a:bodyPr/>
        <a:lstStyle/>
        <a:p>
          <a:endParaRPr lang="en-GB"/>
        </a:p>
      </dgm:t>
    </dgm:pt>
    <dgm:pt modelId="{5820892C-8FC5-4EA5-AAFC-E92A141823F0}">
      <dgm:prSet phldrT="[Text]"/>
      <dgm:spPr>
        <a:solidFill>
          <a:srgbClr val="92D050"/>
        </a:solidFill>
        <a:ln>
          <a:solidFill>
            <a:srgbClr val="92D050"/>
          </a:solidFill>
        </a:ln>
      </dgm:spPr>
      <dgm:t>
        <a:bodyPr/>
        <a:lstStyle/>
        <a:p>
          <a:r>
            <a:rPr lang="en-GB" dirty="0" smtClean="0"/>
            <a:t>Payment received by beneficiary bank</a:t>
          </a:r>
          <a:endParaRPr lang="en-GB" dirty="0"/>
        </a:p>
      </dgm:t>
    </dgm:pt>
    <dgm:pt modelId="{03225BDC-9A1B-49BC-9217-849FFAD2D88B}" type="parTrans" cxnId="{7C58F07C-B757-452E-94F8-20FF1BF9A36E}">
      <dgm:prSet/>
      <dgm:spPr/>
      <dgm:t>
        <a:bodyPr/>
        <a:lstStyle/>
        <a:p>
          <a:endParaRPr lang="en-GB"/>
        </a:p>
      </dgm:t>
    </dgm:pt>
    <dgm:pt modelId="{F4C78CC4-3CA7-4B49-94CC-10C2BCA6A1E6}" type="sibTrans" cxnId="{7C58F07C-B757-452E-94F8-20FF1BF9A36E}">
      <dgm:prSet/>
      <dgm:spPr/>
      <dgm:t>
        <a:bodyPr/>
        <a:lstStyle/>
        <a:p>
          <a:endParaRPr lang="en-GB"/>
        </a:p>
      </dgm:t>
    </dgm:pt>
    <dgm:pt modelId="{1F284D7A-FDC0-440A-8830-1B313EDC992F}" type="pres">
      <dgm:prSet presAssocID="{8F32CAF3-F6A2-4292-9836-2A653DCAA395}" presName="Name0" presStyleCnt="0">
        <dgm:presLayoutVars>
          <dgm:dir/>
          <dgm:resizeHandles/>
        </dgm:presLayoutVars>
      </dgm:prSet>
      <dgm:spPr/>
      <dgm:t>
        <a:bodyPr/>
        <a:lstStyle/>
        <a:p>
          <a:endParaRPr lang="en-GB"/>
        </a:p>
      </dgm:t>
    </dgm:pt>
    <dgm:pt modelId="{B47B45E6-1007-44A7-8E1A-5AEADE72B848}" type="pres">
      <dgm:prSet presAssocID="{E09B40D3-EA0B-4674-BF27-A67499D25753}" presName="compNode" presStyleCnt="0"/>
      <dgm:spPr/>
    </dgm:pt>
    <dgm:pt modelId="{9781525C-39FB-411B-B1E8-5D0AF714200F}" type="pres">
      <dgm:prSet presAssocID="{E09B40D3-EA0B-4674-BF27-A67499D25753}" presName="dummyConnPt" presStyleCnt="0"/>
      <dgm:spPr/>
    </dgm:pt>
    <dgm:pt modelId="{871FEBB8-56A0-4860-A93A-1EFD5CE12296}" type="pres">
      <dgm:prSet presAssocID="{E09B40D3-EA0B-4674-BF27-A67499D25753}" presName="node" presStyleLbl="node1" presStyleIdx="0" presStyleCnt="6">
        <dgm:presLayoutVars>
          <dgm:bulletEnabled val="1"/>
        </dgm:presLayoutVars>
      </dgm:prSet>
      <dgm:spPr/>
      <dgm:t>
        <a:bodyPr/>
        <a:lstStyle/>
        <a:p>
          <a:endParaRPr lang="en-GB"/>
        </a:p>
      </dgm:t>
    </dgm:pt>
    <dgm:pt modelId="{AF37ADB5-FE9E-41EE-8131-E35C4EF84D2B}" type="pres">
      <dgm:prSet presAssocID="{7EFDBE48-8319-45D5-A45E-E2BFD7892F33}" presName="sibTrans" presStyleLbl="bgSibTrans2D1" presStyleIdx="0" presStyleCnt="5"/>
      <dgm:spPr/>
      <dgm:t>
        <a:bodyPr/>
        <a:lstStyle/>
        <a:p>
          <a:endParaRPr lang="en-GB"/>
        </a:p>
      </dgm:t>
    </dgm:pt>
    <dgm:pt modelId="{A262A6D4-EB4F-46B2-8E8D-15E5AB35948A}" type="pres">
      <dgm:prSet presAssocID="{5696DCB8-FC24-4B33-B638-C05C1CA4B259}" presName="compNode" presStyleCnt="0"/>
      <dgm:spPr/>
    </dgm:pt>
    <dgm:pt modelId="{A00B0496-2494-4D7E-94EA-78821CEC466E}" type="pres">
      <dgm:prSet presAssocID="{5696DCB8-FC24-4B33-B638-C05C1CA4B259}" presName="dummyConnPt" presStyleCnt="0"/>
      <dgm:spPr/>
    </dgm:pt>
    <dgm:pt modelId="{950918B3-2286-4A77-8119-47DEDB7A4963}" type="pres">
      <dgm:prSet presAssocID="{5696DCB8-FC24-4B33-B638-C05C1CA4B259}" presName="node" presStyleLbl="node1" presStyleIdx="1" presStyleCnt="6">
        <dgm:presLayoutVars>
          <dgm:bulletEnabled val="1"/>
        </dgm:presLayoutVars>
      </dgm:prSet>
      <dgm:spPr/>
      <dgm:t>
        <a:bodyPr/>
        <a:lstStyle/>
        <a:p>
          <a:endParaRPr lang="en-GB"/>
        </a:p>
      </dgm:t>
    </dgm:pt>
    <dgm:pt modelId="{8FFA2915-4A60-42BE-9A1B-0A7215A2C40B}" type="pres">
      <dgm:prSet presAssocID="{AA1C04B0-073A-4227-9043-C027DB2C8907}" presName="sibTrans" presStyleLbl="bgSibTrans2D1" presStyleIdx="1" presStyleCnt="5"/>
      <dgm:spPr/>
      <dgm:t>
        <a:bodyPr/>
        <a:lstStyle/>
        <a:p>
          <a:endParaRPr lang="en-GB"/>
        </a:p>
      </dgm:t>
    </dgm:pt>
    <dgm:pt modelId="{267760C1-BE4B-4539-9A3E-32BD685AFCBF}" type="pres">
      <dgm:prSet presAssocID="{3D5B19BE-D61D-4149-88DD-2118D2122F13}" presName="compNode" presStyleCnt="0"/>
      <dgm:spPr/>
    </dgm:pt>
    <dgm:pt modelId="{BD244995-A3C9-49FD-8E7E-A35AB3FB0478}" type="pres">
      <dgm:prSet presAssocID="{3D5B19BE-D61D-4149-88DD-2118D2122F13}" presName="dummyConnPt" presStyleCnt="0"/>
      <dgm:spPr/>
    </dgm:pt>
    <dgm:pt modelId="{CDA38E72-597D-4130-BFAF-0ABFBCA76097}" type="pres">
      <dgm:prSet presAssocID="{3D5B19BE-D61D-4149-88DD-2118D2122F13}" presName="node" presStyleLbl="node1" presStyleIdx="2" presStyleCnt="6">
        <dgm:presLayoutVars>
          <dgm:bulletEnabled val="1"/>
        </dgm:presLayoutVars>
      </dgm:prSet>
      <dgm:spPr/>
      <dgm:t>
        <a:bodyPr/>
        <a:lstStyle/>
        <a:p>
          <a:endParaRPr lang="en-GB"/>
        </a:p>
      </dgm:t>
    </dgm:pt>
    <dgm:pt modelId="{6796B709-1EA7-4153-91D6-823BCCC18860}" type="pres">
      <dgm:prSet presAssocID="{D53BC90B-DA76-4CB9-AA32-A21264B5FE06}" presName="sibTrans" presStyleLbl="bgSibTrans2D1" presStyleIdx="2" presStyleCnt="5"/>
      <dgm:spPr/>
      <dgm:t>
        <a:bodyPr/>
        <a:lstStyle/>
        <a:p>
          <a:endParaRPr lang="en-GB"/>
        </a:p>
      </dgm:t>
    </dgm:pt>
    <dgm:pt modelId="{75879203-3C83-41A0-B432-D8D802387BE9}" type="pres">
      <dgm:prSet presAssocID="{B6B0C6FE-0167-41D5-AD70-E2BDC5B48BB6}" presName="compNode" presStyleCnt="0"/>
      <dgm:spPr/>
    </dgm:pt>
    <dgm:pt modelId="{A0DBFEF6-1C45-42DD-BD31-84DBA4D8F545}" type="pres">
      <dgm:prSet presAssocID="{B6B0C6FE-0167-41D5-AD70-E2BDC5B48BB6}" presName="dummyConnPt" presStyleCnt="0"/>
      <dgm:spPr/>
    </dgm:pt>
    <dgm:pt modelId="{E1CA59C3-0713-4A3B-BC4B-9F20F1D23639}" type="pres">
      <dgm:prSet presAssocID="{B6B0C6FE-0167-41D5-AD70-E2BDC5B48BB6}" presName="node" presStyleLbl="node1" presStyleIdx="3" presStyleCnt="6">
        <dgm:presLayoutVars>
          <dgm:bulletEnabled val="1"/>
        </dgm:presLayoutVars>
      </dgm:prSet>
      <dgm:spPr/>
      <dgm:t>
        <a:bodyPr/>
        <a:lstStyle/>
        <a:p>
          <a:endParaRPr lang="en-GB"/>
        </a:p>
      </dgm:t>
    </dgm:pt>
    <dgm:pt modelId="{F47612CC-A730-4D7A-8CA9-ECD917C63F21}" type="pres">
      <dgm:prSet presAssocID="{5771BACC-7DFD-443B-B30B-13697045E440}" presName="sibTrans" presStyleLbl="bgSibTrans2D1" presStyleIdx="3" presStyleCnt="5"/>
      <dgm:spPr/>
      <dgm:t>
        <a:bodyPr/>
        <a:lstStyle/>
        <a:p>
          <a:endParaRPr lang="en-GB"/>
        </a:p>
      </dgm:t>
    </dgm:pt>
    <dgm:pt modelId="{282F0090-53AF-4B72-83D1-E14E2315ADCE}" type="pres">
      <dgm:prSet presAssocID="{2798B00C-E944-4DF6-808F-B7D6294ED883}" presName="compNode" presStyleCnt="0"/>
      <dgm:spPr/>
    </dgm:pt>
    <dgm:pt modelId="{7283B6C6-B3F1-4AE2-A3D2-A61D9B1F9130}" type="pres">
      <dgm:prSet presAssocID="{2798B00C-E944-4DF6-808F-B7D6294ED883}" presName="dummyConnPt" presStyleCnt="0"/>
      <dgm:spPr/>
    </dgm:pt>
    <dgm:pt modelId="{CC2D3A81-6449-4271-8E03-24A6294C0AFB}" type="pres">
      <dgm:prSet presAssocID="{2798B00C-E944-4DF6-808F-B7D6294ED883}" presName="node" presStyleLbl="node1" presStyleIdx="4" presStyleCnt="6">
        <dgm:presLayoutVars>
          <dgm:bulletEnabled val="1"/>
        </dgm:presLayoutVars>
      </dgm:prSet>
      <dgm:spPr/>
      <dgm:t>
        <a:bodyPr/>
        <a:lstStyle/>
        <a:p>
          <a:endParaRPr lang="en-GB"/>
        </a:p>
      </dgm:t>
    </dgm:pt>
    <dgm:pt modelId="{DCED2793-776E-4EE3-9D7D-5F8E02E2EF3B}" type="pres">
      <dgm:prSet presAssocID="{D5255744-6A67-489B-9B58-4BA0F4D500F9}" presName="sibTrans" presStyleLbl="bgSibTrans2D1" presStyleIdx="4" presStyleCnt="5"/>
      <dgm:spPr/>
      <dgm:t>
        <a:bodyPr/>
        <a:lstStyle/>
        <a:p>
          <a:endParaRPr lang="en-GB"/>
        </a:p>
      </dgm:t>
    </dgm:pt>
    <dgm:pt modelId="{CF357FF7-ADBF-487A-9B4E-328502B62191}" type="pres">
      <dgm:prSet presAssocID="{5820892C-8FC5-4EA5-AAFC-E92A141823F0}" presName="compNode" presStyleCnt="0"/>
      <dgm:spPr/>
    </dgm:pt>
    <dgm:pt modelId="{378BC713-B2C4-4FC9-9F1E-56750A127DC2}" type="pres">
      <dgm:prSet presAssocID="{5820892C-8FC5-4EA5-AAFC-E92A141823F0}" presName="dummyConnPt" presStyleCnt="0"/>
      <dgm:spPr/>
    </dgm:pt>
    <dgm:pt modelId="{3D5BEF2F-E454-49D5-81DF-D9F2A7134DB6}" type="pres">
      <dgm:prSet presAssocID="{5820892C-8FC5-4EA5-AAFC-E92A141823F0}" presName="node" presStyleLbl="node1" presStyleIdx="5" presStyleCnt="6">
        <dgm:presLayoutVars>
          <dgm:bulletEnabled val="1"/>
        </dgm:presLayoutVars>
      </dgm:prSet>
      <dgm:spPr/>
      <dgm:t>
        <a:bodyPr/>
        <a:lstStyle/>
        <a:p>
          <a:endParaRPr lang="en-GB"/>
        </a:p>
      </dgm:t>
    </dgm:pt>
  </dgm:ptLst>
  <dgm:cxnLst>
    <dgm:cxn modelId="{B742478D-8190-441D-9B9D-04A8EF636339}" srcId="{8F32CAF3-F6A2-4292-9836-2A653DCAA395}" destId="{E09B40D3-EA0B-4674-BF27-A67499D25753}" srcOrd="0" destOrd="0" parTransId="{17EE1B55-3F39-4382-A421-FCF5B8806748}" sibTransId="{7EFDBE48-8319-45D5-A45E-E2BFD7892F33}"/>
    <dgm:cxn modelId="{76C9A14F-A94E-4186-AC81-456C1A390B15}" srcId="{8F32CAF3-F6A2-4292-9836-2A653DCAA395}" destId="{3D5B19BE-D61D-4149-88DD-2118D2122F13}" srcOrd="2" destOrd="0" parTransId="{63222920-BA84-42D2-8BCB-64CDA2297AB4}" sibTransId="{D53BC90B-DA76-4CB9-AA32-A21264B5FE06}"/>
    <dgm:cxn modelId="{AE161AC8-CC4B-4EEF-BED1-2CE5023370E8}" type="presOf" srcId="{7EFDBE48-8319-45D5-A45E-E2BFD7892F33}" destId="{AF37ADB5-FE9E-41EE-8131-E35C4EF84D2B}" srcOrd="0" destOrd="0" presId="urn:microsoft.com/office/officeart/2005/8/layout/bProcess4"/>
    <dgm:cxn modelId="{9DE4990C-0834-4831-B12A-5E48D1842601}" srcId="{8F32CAF3-F6A2-4292-9836-2A653DCAA395}" destId="{2798B00C-E944-4DF6-808F-B7D6294ED883}" srcOrd="4" destOrd="0" parTransId="{74FABC7F-9734-4D6B-B441-20C342A6E6E7}" sibTransId="{D5255744-6A67-489B-9B58-4BA0F4D500F9}"/>
    <dgm:cxn modelId="{4BD08830-F031-4EC9-8FF0-0494E8262F4F}" type="presOf" srcId="{B6B0C6FE-0167-41D5-AD70-E2BDC5B48BB6}" destId="{E1CA59C3-0713-4A3B-BC4B-9F20F1D23639}" srcOrd="0" destOrd="0" presId="urn:microsoft.com/office/officeart/2005/8/layout/bProcess4"/>
    <dgm:cxn modelId="{6960B9C3-68A3-42CF-8DE8-43008517A273}" type="presOf" srcId="{E09B40D3-EA0B-4674-BF27-A67499D25753}" destId="{871FEBB8-56A0-4860-A93A-1EFD5CE12296}" srcOrd="0" destOrd="0" presId="urn:microsoft.com/office/officeart/2005/8/layout/bProcess4"/>
    <dgm:cxn modelId="{EF959936-BC4C-43E1-8F15-157841279B69}" type="presOf" srcId="{3D5B19BE-D61D-4149-88DD-2118D2122F13}" destId="{CDA38E72-597D-4130-BFAF-0ABFBCA76097}" srcOrd="0" destOrd="0" presId="urn:microsoft.com/office/officeart/2005/8/layout/bProcess4"/>
    <dgm:cxn modelId="{6223054C-B40A-4401-9E2C-AD75022FA649}" srcId="{8F32CAF3-F6A2-4292-9836-2A653DCAA395}" destId="{5696DCB8-FC24-4B33-B638-C05C1CA4B259}" srcOrd="1" destOrd="0" parTransId="{C63C3A3C-16B8-45B4-A7B6-4D114F544E82}" sibTransId="{AA1C04B0-073A-4227-9043-C027DB2C8907}"/>
    <dgm:cxn modelId="{07F82DAA-8F95-4B7A-8BA3-DD4ABAA7CE07}" type="presOf" srcId="{D5255744-6A67-489B-9B58-4BA0F4D500F9}" destId="{DCED2793-776E-4EE3-9D7D-5F8E02E2EF3B}" srcOrd="0" destOrd="0" presId="urn:microsoft.com/office/officeart/2005/8/layout/bProcess4"/>
    <dgm:cxn modelId="{2BBD7EA9-4ADE-4795-93E0-9D1D43D3917A}" type="presOf" srcId="{5820892C-8FC5-4EA5-AAFC-E92A141823F0}" destId="{3D5BEF2F-E454-49D5-81DF-D9F2A7134DB6}" srcOrd="0" destOrd="0" presId="urn:microsoft.com/office/officeart/2005/8/layout/bProcess4"/>
    <dgm:cxn modelId="{D68C4B28-9C2F-46C2-BECC-E3D8CE9B7600}" type="presOf" srcId="{5696DCB8-FC24-4B33-B638-C05C1CA4B259}" destId="{950918B3-2286-4A77-8119-47DEDB7A4963}" srcOrd="0" destOrd="0" presId="urn:microsoft.com/office/officeart/2005/8/layout/bProcess4"/>
    <dgm:cxn modelId="{4C0FF8DA-F1C6-40D4-AD6B-F28566ED0101}" type="presOf" srcId="{8F32CAF3-F6A2-4292-9836-2A653DCAA395}" destId="{1F284D7A-FDC0-440A-8830-1B313EDC992F}" srcOrd="0" destOrd="0" presId="urn:microsoft.com/office/officeart/2005/8/layout/bProcess4"/>
    <dgm:cxn modelId="{7C58F07C-B757-452E-94F8-20FF1BF9A36E}" srcId="{8F32CAF3-F6A2-4292-9836-2A653DCAA395}" destId="{5820892C-8FC5-4EA5-AAFC-E92A141823F0}" srcOrd="5" destOrd="0" parTransId="{03225BDC-9A1B-49BC-9217-849FFAD2D88B}" sibTransId="{F4C78CC4-3CA7-4B49-94CC-10C2BCA6A1E6}"/>
    <dgm:cxn modelId="{4A72422E-16D9-4AD9-ACC2-631DEE6C7249}" type="presOf" srcId="{5771BACC-7DFD-443B-B30B-13697045E440}" destId="{F47612CC-A730-4D7A-8CA9-ECD917C63F21}" srcOrd="0" destOrd="0" presId="urn:microsoft.com/office/officeart/2005/8/layout/bProcess4"/>
    <dgm:cxn modelId="{F48E0DC7-6FF1-4D7B-8CE4-116771FEA913}" srcId="{8F32CAF3-F6A2-4292-9836-2A653DCAA395}" destId="{B6B0C6FE-0167-41D5-AD70-E2BDC5B48BB6}" srcOrd="3" destOrd="0" parTransId="{F9663229-813B-464A-8867-8DD2DE6C5584}" sibTransId="{5771BACC-7DFD-443B-B30B-13697045E440}"/>
    <dgm:cxn modelId="{515DC696-9712-4F4A-A7D0-DA47C43F6896}" type="presOf" srcId="{D53BC90B-DA76-4CB9-AA32-A21264B5FE06}" destId="{6796B709-1EA7-4153-91D6-823BCCC18860}" srcOrd="0" destOrd="0" presId="urn:microsoft.com/office/officeart/2005/8/layout/bProcess4"/>
    <dgm:cxn modelId="{F46CCDF8-5C0E-4BB6-ACAC-1DDEB8FDB4EB}" type="presOf" srcId="{2798B00C-E944-4DF6-808F-B7D6294ED883}" destId="{CC2D3A81-6449-4271-8E03-24A6294C0AFB}" srcOrd="0" destOrd="0" presId="urn:microsoft.com/office/officeart/2005/8/layout/bProcess4"/>
    <dgm:cxn modelId="{B5B9CFAD-FEFB-4639-8E17-728506C3CE61}" type="presOf" srcId="{AA1C04B0-073A-4227-9043-C027DB2C8907}" destId="{8FFA2915-4A60-42BE-9A1B-0A7215A2C40B}" srcOrd="0" destOrd="0" presId="urn:microsoft.com/office/officeart/2005/8/layout/bProcess4"/>
    <dgm:cxn modelId="{517EDC41-9867-44CD-BD4A-2AF923F2B0F5}" type="presParOf" srcId="{1F284D7A-FDC0-440A-8830-1B313EDC992F}" destId="{B47B45E6-1007-44A7-8E1A-5AEADE72B848}" srcOrd="0" destOrd="0" presId="urn:microsoft.com/office/officeart/2005/8/layout/bProcess4"/>
    <dgm:cxn modelId="{37FDFF02-00EF-43D4-9E8D-AA65994797D6}" type="presParOf" srcId="{B47B45E6-1007-44A7-8E1A-5AEADE72B848}" destId="{9781525C-39FB-411B-B1E8-5D0AF714200F}" srcOrd="0" destOrd="0" presId="urn:microsoft.com/office/officeart/2005/8/layout/bProcess4"/>
    <dgm:cxn modelId="{A4B03A76-FA23-4DC9-9FFA-B24913BD5EA5}" type="presParOf" srcId="{B47B45E6-1007-44A7-8E1A-5AEADE72B848}" destId="{871FEBB8-56A0-4860-A93A-1EFD5CE12296}" srcOrd="1" destOrd="0" presId="urn:microsoft.com/office/officeart/2005/8/layout/bProcess4"/>
    <dgm:cxn modelId="{B227D0F2-5A4B-4835-895B-8756348071B8}" type="presParOf" srcId="{1F284D7A-FDC0-440A-8830-1B313EDC992F}" destId="{AF37ADB5-FE9E-41EE-8131-E35C4EF84D2B}" srcOrd="1" destOrd="0" presId="urn:microsoft.com/office/officeart/2005/8/layout/bProcess4"/>
    <dgm:cxn modelId="{8D030275-2CE9-4A73-9C44-E621060BCF19}" type="presParOf" srcId="{1F284D7A-FDC0-440A-8830-1B313EDC992F}" destId="{A262A6D4-EB4F-46B2-8E8D-15E5AB35948A}" srcOrd="2" destOrd="0" presId="urn:microsoft.com/office/officeart/2005/8/layout/bProcess4"/>
    <dgm:cxn modelId="{AE087B75-0706-4A77-BB69-8C5248FE86E7}" type="presParOf" srcId="{A262A6D4-EB4F-46B2-8E8D-15E5AB35948A}" destId="{A00B0496-2494-4D7E-94EA-78821CEC466E}" srcOrd="0" destOrd="0" presId="urn:microsoft.com/office/officeart/2005/8/layout/bProcess4"/>
    <dgm:cxn modelId="{05F1A1D1-073C-4C67-85C7-AD0F1F60FF20}" type="presParOf" srcId="{A262A6D4-EB4F-46B2-8E8D-15E5AB35948A}" destId="{950918B3-2286-4A77-8119-47DEDB7A4963}" srcOrd="1" destOrd="0" presId="urn:microsoft.com/office/officeart/2005/8/layout/bProcess4"/>
    <dgm:cxn modelId="{9A4BCDFB-2CE2-4F1F-8F51-45C3E8B905D0}" type="presParOf" srcId="{1F284D7A-FDC0-440A-8830-1B313EDC992F}" destId="{8FFA2915-4A60-42BE-9A1B-0A7215A2C40B}" srcOrd="3" destOrd="0" presId="urn:microsoft.com/office/officeart/2005/8/layout/bProcess4"/>
    <dgm:cxn modelId="{DBAE19D1-E0BC-45A8-8641-CD6AA4F1E7C1}" type="presParOf" srcId="{1F284D7A-FDC0-440A-8830-1B313EDC992F}" destId="{267760C1-BE4B-4539-9A3E-32BD685AFCBF}" srcOrd="4" destOrd="0" presId="urn:microsoft.com/office/officeart/2005/8/layout/bProcess4"/>
    <dgm:cxn modelId="{A3F67ACF-817A-4C9C-9350-6E6353D3E774}" type="presParOf" srcId="{267760C1-BE4B-4539-9A3E-32BD685AFCBF}" destId="{BD244995-A3C9-49FD-8E7E-A35AB3FB0478}" srcOrd="0" destOrd="0" presId="urn:microsoft.com/office/officeart/2005/8/layout/bProcess4"/>
    <dgm:cxn modelId="{E3680720-A0A1-41F5-AA0B-10E019A09A63}" type="presParOf" srcId="{267760C1-BE4B-4539-9A3E-32BD685AFCBF}" destId="{CDA38E72-597D-4130-BFAF-0ABFBCA76097}" srcOrd="1" destOrd="0" presId="urn:microsoft.com/office/officeart/2005/8/layout/bProcess4"/>
    <dgm:cxn modelId="{AD975DC1-BE88-4CDA-85E8-83672253B4ED}" type="presParOf" srcId="{1F284D7A-FDC0-440A-8830-1B313EDC992F}" destId="{6796B709-1EA7-4153-91D6-823BCCC18860}" srcOrd="5" destOrd="0" presId="urn:microsoft.com/office/officeart/2005/8/layout/bProcess4"/>
    <dgm:cxn modelId="{66068EC8-E07A-4612-B60F-850E963A5A06}" type="presParOf" srcId="{1F284D7A-FDC0-440A-8830-1B313EDC992F}" destId="{75879203-3C83-41A0-B432-D8D802387BE9}" srcOrd="6" destOrd="0" presId="urn:microsoft.com/office/officeart/2005/8/layout/bProcess4"/>
    <dgm:cxn modelId="{37590827-4C87-4100-BCF8-D1A9D58DDCB6}" type="presParOf" srcId="{75879203-3C83-41A0-B432-D8D802387BE9}" destId="{A0DBFEF6-1C45-42DD-BD31-84DBA4D8F545}" srcOrd="0" destOrd="0" presId="urn:microsoft.com/office/officeart/2005/8/layout/bProcess4"/>
    <dgm:cxn modelId="{11CBAE65-150A-47AE-813B-CA663956F5FD}" type="presParOf" srcId="{75879203-3C83-41A0-B432-D8D802387BE9}" destId="{E1CA59C3-0713-4A3B-BC4B-9F20F1D23639}" srcOrd="1" destOrd="0" presId="urn:microsoft.com/office/officeart/2005/8/layout/bProcess4"/>
    <dgm:cxn modelId="{539EDA14-8E59-475B-B6A3-90FC7193BC1D}" type="presParOf" srcId="{1F284D7A-FDC0-440A-8830-1B313EDC992F}" destId="{F47612CC-A730-4D7A-8CA9-ECD917C63F21}" srcOrd="7" destOrd="0" presId="urn:microsoft.com/office/officeart/2005/8/layout/bProcess4"/>
    <dgm:cxn modelId="{0549713C-0102-4FB7-A5F0-09AF223C890B}" type="presParOf" srcId="{1F284D7A-FDC0-440A-8830-1B313EDC992F}" destId="{282F0090-53AF-4B72-83D1-E14E2315ADCE}" srcOrd="8" destOrd="0" presId="urn:microsoft.com/office/officeart/2005/8/layout/bProcess4"/>
    <dgm:cxn modelId="{6641AE54-6A9E-4B32-B275-FBF9FE2B8F0F}" type="presParOf" srcId="{282F0090-53AF-4B72-83D1-E14E2315ADCE}" destId="{7283B6C6-B3F1-4AE2-A3D2-A61D9B1F9130}" srcOrd="0" destOrd="0" presId="urn:microsoft.com/office/officeart/2005/8/layout/bProcess4"/>
    <dgm:cxn modelId="{15CBA1CD-9C7B-4C82-97BD-9CC1EE1CCC39}" type="presParOf" srcId="{282F0090-53AF-4B72-83D1-E14E2315ADCE}" destId="{CC2D3A81-6449-4271-8E03-24A6294C0AFB}" srcOrd="1" destOrd="0" presId="urn:microsoft.com/office/officeart/2005/8/layout/bProcess4"/>
    <dgm:cxn modelId="{54514DE9-6421-42FA-846E-FCA845E4A682}" type="presParOf" srcId="{1F284D7A-FDC0-440A-8830-1B313EDC992F}" destId="{DCED2793-776E-4EE3-9D7D-5F8E02E2EF3B}" srcOrd="9" destOrd="0" presId="urn:microsoft.com/office/officeart/2005/8/layout/bProcess4"/>
    <dgm:cxn modelId="{E35FECDE-ACE1-4B95-AA50-7A8BE72DD2DA}" type="presParOf" srcId="{1F284D7A-FDC0-440A-8830-1B313EDC992F}" destId="{CF357FF7-ADBF-487A-9B4E-328502B62191}" srcOrd="10" destOrd="0" presId="urn:microsoft.com/office/officeart/2005/8/layout/bProcess4"/>
    <dgm:cxn modelId="{53604CB5-8403-4CED-BF97-438407711A0C}" type="presParOf" srcId="{CF357FF7-ADBF-487A-9B4E-328502B62191}" destId="{378BC713-B2C4-4FC9-9F1E-56750A127DC2}" srcOrd="0" destOrd="0" presId="urn:microsoft.com/office/officeart/2005/8/layout/bProcess4"/>
    <dgm:cxn modelId="{CBD7CC43-F5B2-4705-8188-7D23D022A328}" type="presParOf" srcId="{CF357FF7-ADBF-487A-9B4E-328502B62191}" destId="{3D5BEF2F-E454-49D5-81DF-D9F2A7134DB6}"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F32CAF3-F6A2-4292-9836-2A653DCAA395}"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GB"/>
        </a:p>
      </dgm:t>
    </dgm:pt>
    <dgm:pt modelId="{E09B40D3-EA0B-4674-BF27-A67499D25753}">
      <dgm:prSet phldrT="[Text]"/>
      <dgm:spPr>
        <a:solidFill>
          <a:srgbClr val="FF0000"/>
        </a:solidFill>
        <a:ln>
          <a:solidFill>
            <a:srgbClr val="FF0000"/>
          </a:solidFill>
        </a:ln>
      </dgm:spPr>
      <dgm:t>
        <a:bodyPr/>
        <a:lstStyle/>
        <a:p>
          <a:r>
            <a:rPr lang="en-GB" dirty="0" smtClean="0">
              <a:solidFill>
                <a:schemeClr val="bg1"/>
              </a:solidFill>
            </a:rPr>
            <a:t>International Payment Proposal run (Sundry Suppliers)</a:t>
          </a:r>
          <a:endParaRPr lang="en-GB" dirty="0"/>
        </a:p>
      </dgm:t>
    </dgm:pt>
    <dgm:pt modelId="{17EE1B55-3F39-4382-A421-FCF5B8806748}" type="parTrans" cxnId="{B742478D-8190-441D-9B9D-04A8EF636339}">
      <dgm:prSet/>
      <dgm:spPr/>
      <dgm:t>
        <a:bodyPr/>
        <a:lstStyle/>
        <a:p>
          <a:endParaRPr lang="en-GB"/>
        </a:p>
      </dgm:t>
    </dgm:pt>
    <dgm:pt modelId="{7EFDBE48-8319-45D5-A45E-E2BFD7892F33}" type="sibTrans" cxnId="{B742478D-8190-441D-9B9D-04A8EF636339}">
      <dgm:prSet/>
      <dgm:spPr/>
      <dgm:t>
        <a:bodyPr/>
        <a:lstStyle/>
        <a:p>
          <a:endParaRPr lang="en-GB"/>
        </a:p>
      </dgm:t>
    </dgm:pt>
    <dgm:pt modelId="{5696DCB8-FC24-4B33-B638-C05C1CA4B259}">
      <dgm:prSet phldrT="[Text]"/>
      <dgm:spPr>
        <a:solidFill>
          <a:srgbClr val="FF0000"/>
        </a:solidFill>
        <a:ln>
          <a:solidFill>
            <a:srgbClr val="FF0000"/>
          </a:solidFill>
        </a:ln>
      </dgm:spPr>
      <dgm:t>
        <a:bodyPr/>
        <a:lstStyle/>
        <a:p>
          <a:r>
            <a:rPr lang="en-GB" dirty="0" smtClean="0"/>
            <a:t>Transactions input onto Payment Portal (Cambridge)</a:t>
          </a:r>
          <a:endParaRPr lang="en-GB" dirty="0"/>
        </a:p>
      </dgm:t>
    </dgm:pt>
    <dgm:pt modelId="{C63C3A3C-16B8-45B4-A7B6-4D114F544E82}" type="parTrans" cxnId="{6223054C-B40A-4401-9E2C-AD75022FA649}">
      <dgm:prSet/>
      <dgm:spPr/>
      <dgm:t>
        <a:bodyPr/>
        <a:lstStyle/>
        <a:p>
          <a:endParaRPr lang="en-GB"/>
        </a:p>
      </dgm:t>
    </dgm:pt>
    <dgm:pt modelId="{AA1C04B0-073A-4227-9043-C027DB2C8907}" type="sibTrans" cxnId="{6223054C-B40A-4401-9E2C-AD75022FA649}">
      <dgm:prSet/>
      <dgm:spPr/>
      <dgm:t>
        <a:bodyPr/>
        <a:lstStyle/>
        <a:p>
          <a:endParaRPr lang="en-GB"/>
        </a:p>
      </dgm:t>
    </dgm:pt>
    <dgm:pt modelId="{3D5B19BE-D61D-4149-88DD-2118D2122F13}">
      <dgm:prSet phldrT="[Text]"/>
      <dgm:spPr>
        <a:solidFill>
          <a:srgbClr val="FF0000"/>
        </a:solidFill>
        <a:ln>
          <a:solidFill>
            <a:srgbClr val="FF0000"/>
          </a:solidFill>
        </a:ln>
      </dgm:spPr>
      <dgm:t>
        <a:bodyPr/>
        <a:lstStyle/>
        <a:p>
          <a:r>
            <a:rPr lang="en-GB" dirty="0" smtClean="0"/>
            <a:t>Proposal approved on Cambridge by Authorised signatories</a:t>
          </a:r>
          <a:endParaRPr lang="en-GB" dirty="0"/>
        </a:p>
      </dgm:t>
    </dgm:pt>
    <dgm:pt modelId="{63222920-BA84-42D2-8BCB-64CDA2297AB4}" type="parTrans" cxnId="{76C9A14F-A94E-4186-AC81-456C1A390B15}">
      <dgm:prSet/>
      <dgm:spPr/>
      <dgm:t>
        <a:bodyPr/>
        <a:lstStyle/>
        <a:p>
          <a:endParaRPr lang="en-GB"/>
        </a:p>
      </dgm:t>
    </dgm:pt>
    <dgm:pt modelId="{D53BC90B-DA76-4CB9-AA32-A21264B5FE06}" type="sibTrans" cxnId="{76C9A14F-A94E-4186-AC81-456C1A390B15}">
      <dgm:prSet/>
      <dgm:spPr/>
      <dgm:t>
        <a:bodyPr/>
        <a:lstStyle/>
        <a:p>
          <a:endParaRPr lang="en-GB"/>
        </a:p>
      </dgm:t>
    </dgm:pt>
    <dgm:pt modelId="{B6B0C6FE-0167-41D5-AD70-E2BDC5B48BB6}">
      <dgm:prSet phldrT="[Text]"/>
      <dgm:spPr>
        <a:solidFill>
          <a:srgbClr val="00B0F0"/>
        </a:solidFill>
        <a:ln>
          <a:solidFill>
            <a:srgbClr val="00B0F0"/>
          </a:solidFill>
        </a:ln>
      </dgm:spPr>
      <dgm:t>
        <a:bodyPr/>
        <a:lstStyle/>
        <a:p>
          <a:r>
            <a:rPr lang="en-GB" dirty="0" smtClean="0"/>
            <a:t>Payment ‘push out’ by Cambridge</a:t>
          </a:r>
        </a:p>
        <a:p>
          <a:r>
            <a:rPr lang="en-GB" dirty="0" smtClean="0"/>
            <a:t>(email to initiator)</a:t>
          </a:r>
          <a:endParaRPr lang="en-GB" dirty="0"/>
        </a:p>
      </dgm:t>
    </dgm:pt>
    <dgm:pt modelId="{F9663229-813B-464A-8867-8DD2DE6C5584}" type="parTrans" cxnId="{F48E0DC7-6FF1-4D7B-8CE4-116771FEA913}">
      <dgm:prSet/>
      <dgm:spPr/>
      <dgm:t>
        <a:bodyPr/>
        <a:lstStyle/>
        <a:p>
          <a:endParaRPr lang="en-GB"/>
        </a:p>
      </dgm:t>
    </dgm:pt>
    <dgm:pt modelId="{5771BACC-7DFD-443B-B30B-13697045E440}" type="sibTrans" cxnId="{F48E0DC7-6FF1-4D7B-8CE4-116771FEA913}">
      <dgm:prSet/>
      <dgm:spPr/>
      <dgm:t>
        <a:bodyPr/>
        <a:lstStyle/>
        <a:p>
          <a:endParaRPr lang="en-GB"/>
        </a:p>
      </dgm:t>
    </dgm:pt>
    <dgm:pt modelId="{2798B00C-E944-4DF6-808F-B7D6294ED883}">
      <dgm:prSet phldrT="[Text]"/>
      <dgm:spPr>
        <a:solidFill>
          <a:srgbClr val="FFC000"/>
        </a:solidFill>
        <a:ln>
          <a:solidFill>
            <a:srgbClr val="FFC000"/>
          </a:solidFill>
        </a:ln>
      </dgm:spPr>
      <dgm:t>
        <a:bodyPr/>
        <a:lstStyle/>
        <a:p>
          <a:r>
            <a:rPr lang="en-GB" dirty="0" smtClean="0"/>
            <a:t>Intermediary Bank 1,2……</a:t>
          </a:r>
          <a:endParaRPr lang="en-GB" dirty="0"/>
        </a:p>
      </dgm:t>
    </dgm:pt>
    <dgm:pt modelId="{74FABC7F-9734-4D6B-B441-20C342A6E6E7}" type="parTrans" cxnId="{9DE4990C-0834-4831-B12A-5E48D1842601}">
      <dgm:prSet/>
      <dgm:spPr/>
      <dgm:t>
        <a:bodyPr/>
        <a:lstStyle/>
        <a:p>
          <a:endParaRPr lang="en-GB"/>
        </a:p>
      </dgm:t>
    </dgm:pt>
    <dgm:pt modelId="{D5255744-6A67-489B-9B58-4BA0F4D500F9}" type="sibTrans" cxnId="{9DE4990C-0834-4831-B12A-5E48D1842601}">
      <dgm:prSet/>
      <dgm:spPr/>
      <dgm:t>
        <a:bodyPr/>
        <a:lstStyle/>
        <a:p>
          <a:endParaRPr lang="en-GB"/>
        </a:p>
      </dgm:t>
    </dgm:pt>
    <dgm:pt modelId="{5820892C-8FC5-4EA5-AAFC-E92A141823F0}">
      <dgm:prSet phldrT="[Text]"/>
      <dgm:spPr>
        <a:solidFill>
          <a:srgbClr val="92D050"/>
        </a:solidFill>
        <a:ln>
          <a:solidFill>
            <a:srgbClr val="92D050"/>
          </a:solidFill>
        </a:ln>
      </dgm:spPr>
      <dgm:t>
        <a:bodyPr/>
        <a:lstStyle/>
        <a:p>
          <a:r>
            <a:rPr lang="en-GB" dirty="0" smtClean="0"/>
            <a:t>Payment received by beneficiary bank</a:t>
          </a:r>
          <a:endParaRPr lang="en-GB" dirty="0"/>
        </a:p>
      </dgm:t>
    </dgm:pt>
    <dgm:pt modelId="{03225BDC-9A1B-49BC-9217-849FFAD2D88B}" type="parTrans" cxnId="{7C58F07C-B757-452E-94F8-20FF1BF9A36E}">
      <dgm:prSet/>
      <dgm:spPr/>
      <dgm:t>
        <a:bodyPr/>
        <a:lstStyle/>
        <a:p>
          <a:endParaRPr lang="en-GB"/>
        </a:p>
      </dgm:t>
    </dgm:pt>
    <dgm:pt modelId="{F4C78CC4-3CA7-4B49-94CC-10C2BCA6A1E6}" type="sibTrans" cxnId="{7C58F07C-B757-452E-94F8-20FF1BF9A36E}">
      <dgm:prSet/>
      <dgm:spPr/>
      <dgm:t>
        <a:bodyPr/>
        <a:lstStyle/>
        <a:p>
          <a:endParaRPr lang="en-GB"/>
        </a:p>
      </dgm:t>
    </dgm:pt>
    <dgm:pt modelId="{1F284D7A-FDC0-440A-8830-1B313EDC992F}" type="pres">
      <dgm:prSet presAssocID="{8F32CAF3-F6A2-4292-9836-2A653DCAA395}" presName="Name0" presStyleCnt="0">
        <dgm:presLayoutVars>
          <dgm:dir/>
          <dgm:resizeHandles/>
        </dgm:presLayoutVars>
      </dgm:prSet>
      <dgm:spPr/>
      <dgm:t>
        <a:bodyPr/>
        <a:lstStyle/>
        <a:p>
          <a:endParaRPr lang="en-GB"/>
        </a:p>
      </dgm:t>
    </dgm:pt>
    <dgm:pt modelId="{B47B45E6-1007-44A7-8E1A-5AEADE72B848}" type="pres">
      <dgm:prSet presAssocID="{E09B40D3-EA0B-4674-BF27-A67499D25753}" presName="compNode" presStyleCnt="0"/>
      <dgm:spPr/>
    </dgm:pt>
    <dgm:pt modelId="{9781525C-39FB-411B-B1E8-5D0AF714200F}" type="pres">
      <dgm:prSet presAssocID="{E09B40D3-EA0B-4674-BF27-A67499D25753}" presName="dummyConnPt" presStyleCnt="0"/>
      <dgm:spPr/>
    </dgm:pt>
    <dgm:pt modelId="{871FEBB8-56A0-4860-A93A-1EFD5CE12296}" type="pres">
      <dgm:prSet presAssocID="{E09B40D3-EA0B-4674-BF27-A67499D25753}" presName="node" presStyleLbl="node1" presStyleIdx="0" presStyleCnt="6">
        <dgm:presLayoutVars>
          <dgm:bulletEnabled val="1"/>
        </dgm:presLayoutVars>
      </dgm:prSet>
      <dgm:spPr/>
      <dgm:t>
        <a:bodyPr/>
        <a:lstStyle/>
        <a:p>
          <a:endParaRPr lang="en-GB"/>
        </a:p>
      </dgm:t>
    </dgm:pt>
    <dgm:pt modelId="{AF37ADB5-FE9E-41EE-8131-E35C4EF84D2B}" type="pres">
      <dgm:prSet presAssocID="{7EFDBE48-8319-45D5-A45E-E2BFD7892F33}" presName="sibTrans" presStyleLbl="bgSibTrans2D1" presStyleIdx="0" presStyleCnt="5"/>
      <dgm:spPr/>
      <dgm:t>
        <a:bodyPr/>
        <a:lstStyle/>
        <a:p>
          <a:endParaRPr lang="en-GB"/>
        </a:p>
      </dgm:t>
    </dgm:pt>
    <dgm:pt modelId="{A262A6D4-EB4F-46B2-8E8D-15E5AB35948A}" type="pres">
      <dgm:prSet presAssocID="{5696DCB8-FC24-4B33-B638-C05C1CA4B259}" presName="compNode" presStyleCnt="0"/>
      <dgm:spPr/>
    </dgm:pt>
    <dgm:pt modelId="{A00B0496-2494-4D7E-94EA-78821CEC466E}" type="pres">
      <dgm:prSet presAssocID="{5696DCB8-FC24-4B33-B638-C05C1CA4B259}" presName="dummyConnPt" presStyleCnt="0"/>
      <dgm:spPr/>
    </dgm:pt>
    <dgm:pt modelId="{950918B3-2286-4A77-8119-47DEDB7A4963}" type="pres">
      <dgm:prSet presAssocID="{5696DCB8-FC24-4B33-B638-C05C1CA4B259}" presName="node" presStyleLbl="node1" presStyleIdx="1" presStyleCnt="6">
        <dgm:presLayoutVars>
          <dgm:bulletEnabled val="1"/>
        </dgm:presLayoutVars>
      </dgm:prSet>
      <dgm:spPr/>
      <dgm:t>
        <a:bodyPr/>
        <a:lstStyle/>
        <a:p>
          <a:endParaRPr lang="en-GB"/>
        </a:p>
      </dgm:t>
    </dgm:pt>
    <dgm:pt modelId="{8FFA2915-4A60-42BE-9A1B-0A7215A2C40B}" type="pres">
      <dgm:prSet presAssocID="{AA1C04B0-073A-4227-9043-C027DB2C8907}" presName="sibTrans" presStyleLbl="bgSibTrans2D1" presStyleIdx="1" presStyleCnt="5"/>
      <dgm:spPr/>
      <dgm:t>
        <a:bodyPr/>
        <a:lstStyle/>
        <a:p>
          <a:endParaRPr lang="en-GB"/>
        </a:p>
      </dgm:t>
    </dgm:pt>
    <dgm:pt modelId="{267760C1-BE4B-4539-9A3E-32BD685AFCBF}" type="pres">
      <dgm:prSet presAssocID="{3D5B19BE-D61D-4149-88DD-2118D2122F13}" presName="compNode" presStyleCnt="0"/>
      <dgm:spPr/>
    </dgm:pt>
    <dgm:pt modelId="{BD244995-A3C9-49FD-8E7E-A35AB3FB0478}" type="pres">
      <dgm:prSet presAssocID="{3D5B19BE-D61D-4149-88DD-2118D2122F13}" presName="dummyConnPt" presStyleCnt="0"/>
      <dgm:spPr/>
    </dgm:pt>
    <dgm:pt modelId="{CDA38E72-597D-4130-BFAF-0ABFBCA76097}" type="pres">
      <dgm:prSet presAssocID="{3D5B19BE-D61D-4149-88DD-2118D2122F13}" presName="node" presStyleLbl="node1" presStyleIdx="2" presStyleCnt="6">
        <dgm:presLayoutVars>
          <dgm:bulletEnabled val="1"/>
        </dgm:presLayoutVars>
      </dgm:prSet>
      <dgm:spPr/>
      <dgm:t>
        <a:bodyPr/>
        <a:lstStyle/>
        <a:p>
          <a:endParaRPr lang="en-GB"/>
        </a:p>
      </dgm:t>
    </dgm:pt>
    <dgm:pt modelId="{6796B709-1EA7-4153-91D6-823BCCC18860}" type="pres">
      <dgm:prSet presAssocID="{D53BC90B-DA76-4CB9-AA32-A21264B5FE06}" presName="sibTrans" presStyleLbl="bgSibTrans2D1" presStyleIdx="2" presStyleCnt="5"/>
      <dgm:spPr/>
      <dgm:t>
        <a:bodyPr/>
        <a:lstStyle/>
        <a:p>
          <a:endParaRPr lang="en-GB"/>
        </a:p>
      </dgm:t>
    </dgm:pt>
    <dgm:pt modelId="{75879203-3C83-41A0-B432-D8D802387BE9}" type="pres">
      <dgm:prSet presAssocID="{B6B0C6FE-0167-41D5-AD70-E2BDC5B48BB6}" presName="compNode" presStyleCnt="0"/>
      <dgm:spPr/>
    </dgm:pt>
    <dgm:pt modelId="{A0DBFEF6-1C45-42DD-BD31-84DBA4D8F545}" type="pres">
      <dgm:prSet presAssocID="{B6B0C6FE-0167-41D5-AD70-E2BDC5B48BB6}" presName="dummyConnPt" presStyleCnt="0"/>
      <dgm:spPr/>
    </dgm:pt>
    <dgm:pt modelId="{E1CA59C3-0713-4A3B-BC4B-9F20F1D23639}" type="pres">
      <dgm:prSet presAssocID="{B6B0C6FE-0167-41D5-AD70-E2BDC5B48BB6}" presName="node" presStyleLbl="node1" presStyleIdx="3" presStyleCnt="6">
        <dgm:presLayoutVars>
          <dgm:bulletEnabled val="1"/>
        </dgm:presLayoutVars>
      </dgm:prSet>
      <dgm:spPr/>
      <dgm:t>
        <a:bodyPr/>
        <a:lstStyle/>
        <a:p>
          <a:endParaRPr lang="en-GB"/>
        </a:p>
      </dgm:t>
    </dgm:pt>
    <dgm:pt modelId="{F47612CC-A730-4D7A-8CA9-ECD917C63F21}" type="pres">
      <dgm:prSet presAssocID="{5771BACC-7DFD-443B-B30B-13697045E440}" presName="sibTrans" presStyleLbl="bgSibTrans2D1" presStyleIdx="3" presStyleCnt="5"/>
      <dgm:spPr/>
      <dgm:t>
        <a:bodyPr/>
        <a:lstStyle/>
        <a:p>
          <a:endParaRPr lang="en-GB"/>
        </a:p>
      </dgm:t>
    </dgm:pt>
    <dgm:pt modelId="{282F0090-53AF-4B72-83D1-E14E2315ADCE}" type="pres">
      <dgm:prSet presAssocID="{2798B00C-E944-4DF6-808F-B7D6294ED883}" presName="compNode" presStyleCnt="0"/>
      <dgm:spPr/>
    </dgm:pt>
    <dgm:pt modelId="{7283B6C6-B3F1-4AE2-A3D2-A61D9B1F9130}" type="pres">
      <dgm:prSet presAssocID="{2798B00C-E944-4DF6-808F-B7D6294ED883}" presName="dummyConnPt" presStyleCnt="0"/>
      <dgm:spPr/>
    </dgm:pt>
    <dgm:pt modelId="{CC2D3A81-6449-4271-8E03-24A6294C0AFB}" type="pres">
      <dgm:prSet presAssocID="{2798B00C-E944-4DF6-808F-B7D6294ED883}" presName="node" presStyleLbl="node1" presStyleIdx="4" presStyleCnt="6">
        <dgm:presLayoutVars>
          <dgm:bulletEnabled val="1"/>
        </dgm:presLayoutVars>
      </dgm:prSet>
      <dgm:spPr/>
      <dgm:t>
        <a:bodyPr/>
        <a:lstStyle/>
        <a:p>
          <a:endParaRPr lang="en-GB"/>
        </a:p>
      </dgm:t>
    </dgm:pt>
    <dgm:pt modelId="{DCED2793-776E-4EE3-9D7D-5F8E02E2EF3B}" type="pres">
      <dgm:prSet presAssocID="{D5255744-6A67-489B-9B58-4BA0F4D500F9}" presName="sibTrans" presStyleLbl="bgSibTrans2D1" presStyleIdx="4" presStyleCnt="5"/>
      <dgm:spPr/>
      <dgm:t>
        <a:bodyPr/>
        <a:lstStyle/>
        <a:p>
          <a:endParaRPr lang="en-GB"/>
        </a:p>
      </dgm:t>
    </dgm:pt>
    <dgm:pt modelId="{CF357FF7-ADBF-487A-9B4E-328502B62191}" type="pres">
      <dgm:prSet presAssocID="{5820892C-8FC5-4EA5-AAFC-E92A141823F0}" presName="compNode" presStyleCnt="0"/>
      <dgm:spPr/>
    </dgm:pt>
    <dgm:pt modelId="{378BC713-B2C4-4FC9-9F1E-56750A127DC2}" type="pres">
      <dgm:prSet presAssocID="{5820892C-8FC5-4EA5-AAFC-E92A141823F0}" presName="dummyConnPt" presStyleCnt="0"/>
      <dgm:spPr/>
    </dgm:pt>
    <dgm:pt modelId="{3D5BEF2F-E454-49D5-81DF-D9F2A7134DB6}" type="pres">
      <dgm:prSet presAssocID="{5820892C-8FC5-4EA5-AAFC-E92A141823F0}" presName="node" presStyleLbl="node1" presStyleIdx="5" presStyleCnt="6">
        <dgm:presLayoutVars>
          <dgm:bulletEnabled val="1"/>
        </dgm:presLayoutVars>
      </dgm:prSet>
      <dgm:spPr/>
      <dgm:t>
        <a:bodyPr/>
        <a:lstStyle/>
        <a:p>
          <a:endParaRPr lang="en-GB"/>
        </a:p>
      </dgm:t>
    </dgm:pt>
  </dgm:ptLst>
  <dgm:cxnLst>
    <dgm:cxn modelId="{B742478D-8190-441D-9B9D-04A8EF636339}" srcId="{8F32CAF3-F6A2-4292-9836-2A653DCAA395}" destId="{E09B40D3-EA0B-4674-BF27-A67499D25753}" srcOrd="0" destOrd="0" parTransId="{17EE1B55-3F39-4382-A421-FCF5B8806748}" sibTransId="{7EFDBE48-8319-45D5-A45E-E2BFD7892F33}"/>
    <dgm:cxn modelId="{76C9A14F-A94E-4186-AC81-456C1A390B15}" srcId="{8F32CAF3-F6A2-4292-9836-2A653DCAA395}" destId="{3D5B19BE-D61D-4149-88DD-2118D2122F13}" srcOrd="2" destOrd="0" parTransId="{63222920-BA84-42D2-8BCB-64CDA2297AB4}" sibTransId="{D53BC90B-DA76-4CB9-AA32-A21264B5FE06}"/>
    <dgm:cxn modelId="{AE161AC8-CC4B-4EEF-BED1-2CE5023370E8}" type="presOf" srcId="{7EFDBE48-8319-45D5-A45E-E2BFD7892F33}" destId="{AF37ADB5-FE9E-41EE-8131-E35C4EF84D2B}" srcOrd="0" destOrd="0" presId="urn:microsoft.com/office/officeart/2005/8/layout/bProcess4"/>
    <dgm:cxn modelId="{9DE4990C-0834-4831-B12A-5E48D1842601}" srcId="{8F32CAF3-F6A2-4292-9836-2A653DCAA395}" destId="{2798B00C-E944-4DF6-808F-B7D6294ED883}" srcOrd="4" destOrd="0" parTransId="{74FABC7F-9734-4D6B-B441-20C342A6E6E7}" sibTransId="{D5255744-6A67-489B-9B58-4BA0F4D500F9}"/>
    <dgm:cxn modelId="{4BD08830-F031-4EC9-8FF0-0494E8262F4F}" type="presOf" srcId="{B6B0C6FE-0167-41D5-AD70-E2BDC5B48BB6}" destId="{E1CA59C3-0713-4A3B-BC4B-9F20F1D23639}" srcOrd="0" destOrd="0" presId="urn:microsoft.com/office/officeart/2005/8/layout/bProcess4"/>
    <dgm:cxn modelId="{6960B9C3-68A3-42CF-8DE8-43008517A273}" type="presOf" srcId="{E09B40D3-EA0B-4674-BF27-A67499D25753}" destId="{871FEBB8-56A0-4860-A93A-1EFD5CE12296}" srcOrd="0" destOrd="0" presId="urn:microsoft.com/office/officeart/2005/8/layout/bProcess4"/>
    <dgm:cxn modelId="{EF959936-BC4C-43E1-8F15-157841279B69}" type="presOf" srcId="{3D5B19BE-D61D-4149-88DD-2118D2122F13}" destId="{CDA38E72-597D-4130-BFAF-0ABFBCA76097}" srcOrd="0" destOrd="0" presId="urn:microsoft.com/office/officeart/2005/8/layout/bProcess4"/>
    <dgm:cxn modelId="{6223054C-B40A-4401-9E2C-AD75022FA649}" srcId="{8F32CAF3-F6A2-4292-9836-2A653DCAA395}" destId="{5696DCB8-FC24-4B33-B638-C05C1CA4B259}" srcOrd="1" destOrd="0" parTransId="{C63C3A3C-16B8-45B4-A7B6-4D114F544E82}" sibTransId="{AA1C04B0-073A-4227-9043-C027DB2C8907}"/>
    <dgm:cxn modelId="{07F82DAA-8F95-4B7A-8BA3-DD4ABAA7CE07}" type="presOf" srcId="{D5255744-6A67-489B-9B58-4BA0F4D500F9}" destId="{DCED2793-776E-4EE3-9D7D-5F8E02E2EF3B}" srcOrd="0" destOrd="0" presId="urn:microsoft.com/office/officeart/2005/8/layout/bProcess4"/>
    <dgm:cxn modelId="{2BBD7EA9-4ADE-4795-93E0-9D1D43D3917A}" type="presOf" srcId="{5820892C-8FC5-4EA5-AAFC-E92A141823F0}" destId="{3D5BEF2F-E454-49D5-81DF-D9F2A7134DB6}" srcOrd="0" destOrd="0" presId="urn:microsoft.com/office/officeart/2005/8/layout/bProcess4"/>
    <dgm:cxn modelId="{D68C4B28-9C2F-46C2-BECC-E3D8CE9B7600}" type="presOf" srcId="{5696DCB8-FC24-4B33-B638-C05C1CA4B259}" destId="{950918B3-2286-4A77-8119-47DEDB7A4963}" srcOrd="0" destOrd="0" presId="urn:microsoft.com/office/officeart/2005/8/layout/bProcess4"/>
    <dgm:cxn modelId="{4C0FF8DA-F1C6-40D4-AD6B-F28566ED0101}" type="presOf" srcId="{8F32CAF3-F6A2-4292-9836-2A653DCAA395}" destId="{1F284D7A-FDC0-440A-8830-1B313EDC992F}" srcOrd="0" destOrd="0" presId="urn:microsoft.com/office/officeart/2005/8/layout/bProcess4"/>
    <dgm:cxn modelId="{7C58F07C-B757-452E-94F8-20FF1BF9A36E}" srcId="{8F32CAF3-F6A2-4292-9836-2A653DCAA395}" destId="{5820892C-8FC5-4EA5-AAFC-E92A141823F0}" srcOrd="5" destOrd="0" parTransId="{03225BDC-9A1B-49BC-9217-849FFAD2D88B}" sibTransId="{F4C78CC4-3CA7-4B49-94CC-10C2BCA6A1E6}"/>
    <dgm:cxn modelId="{4A72422E-16D9-4AD9-ACC2-631DEE6C7249}" type="presOf" srcId="{5771BACC-7DFD-443B-B30B-13697045E440}" destId="{F47612CC-A730-4D7A-8CA9-ECD917C63F21}" srcOrd="0" destOrd="0" presId="urn:microsoft.com/office/officeart/2005/8/layout/bProcess4"/>
    <dgm:cxn modelId="{F48E0DC7-6FF1-4D7B-8CE4-116771FEA913}" srcId="{8F32CAF3-F6A2-4292-9836-2A653DCAA395}" destId="{B6B0C6FE-0167-41D5-AD70-E2BDC5B48BB6}" srcOrd="3" destOrd="0" parTransId="{F9663229-813B-464A-8867-8DD2DE6C5584}" sibTransId="{5771BACC-7DFD-443B-B30B-13697045E440}"/>
    <dgm:cxn modelId="{515DC696-9712-4F4A-A7D0-DA47C43F6896}" type="presOf" srcId="{D53BC90B-DA76-4CB9-AA32-A21264B5FE06}" destId="{6796B709-1EA7-4153-91D6-823BCCC18860}" srcOrd="0" destOrd="0" presId="urn:microsoft.com/office/officeart/2005/8/layout/bProcess4"/>
    <dgm:cxn modelId="{F46CCDF8-5C0E-4BB6-ACAC-1DDEB8FDB4EB}" type="presOf" srcId="{2798B00C-E944-4DF6-808F-B7D6294ED883}" destId="{CC2D3A81-6449-4271-8E03-24A6294C0AFB}" srcOrd="0" destOrd="0" presId="urn:microsoft.com/office/officeart/2005/8/layout/bProcess4"/>
    <dgm:cxn modelId="{B5B9CFAD-FEFB-4639-8E17-728506C3CE61}" type="presOf" srcId="{AA1C04B0-073A-4227-9043-C027DB2C8907}" destId="{8FFA2915-4A60-42BE-9A1B-0A7215A2C40B}" srcOrd="0" destOrd="0" presId="urn:microsoft.com/office/officeart/2005/8/layout/bProcess4"/>
    <dgm:cxn modelId="{517EDC41-9867-44CD-BD4A-2AF923F2B0F5}" type="presParOf" srcId="{1F284D7A-FDC0-440A-8830-1B313EDC992F}" destId="{B47B45E6-1007-44A7-8E1A-5AEADE72B848}" srcOrd="0" destOrd="0" presId="urn:microsoft.com/office/officeart/2005/8/layout/bProcess4"/>
    <dgm:cxn modelId="{37FDFF02-00EF-43D4-9E8D-AA65994797D6}" type="presParOf" srcId="{B47B45E6-1007-44A7-8E1A-5AEADE72B848}" destId="{9781525C-39FB-411B-B1E8-5D0AF714200F}" srcOrd="0" destOrd="0" presId="urn:microsoft.com/office/officeart/2005/8/layout/bProcess4"/>
    <dgm:cxn modelId="{A4B03A76-FA23-4DC9-9FFA-B24913BD5EA5}" type="presParOf" srcId="{B47B45E6-1007-44A7-8E1A-5AEADE72B848}" destId="{871FEBB8-56A0-4860-A93A-1EFD5CE12296}" srcOrd="1" destOrd="0" presId="urn:microsoft.com/office/officeart/2005/8/layout/bProcess4"/>
    <dgm:cxn modelId="{B227D0F2-5A4B-4835-895B-8756348071B8}" type="presParOf" srcId="{1F284D7A-FDC0-440A-8830-1B313EDC992F}" destId="{AF37ADB5-FE9E-41EE-8131-E35C4EF84D2B}" srcOrd="1" destOrd="0" presId="urn:microsoft.com/office/officeart/2005/8/layout/bProcess4"/>
    <dgm:cxn modelId="{8D030275-2CE9-4A73-9C44-E621060BCF19}" type="presParOf" srcId="{1F284D7A-FDC0-440A-8830-1B313EDC992F}" destId="{A262A6D4-EB4F-46B2-8E8D-15E5AB35948A}" srcOrd="2" destOrd="0" presId="urn:microsoft.com/office/officeart/2005/8/layout/bProcess4"/>
    <dgm:cxn modelId="{AE087B75-0706-4A77-BB69-8C5248FE86E7}" type="presParOf" srcId="{A262A6D4-EB4F-46B2-8E8D-15E5AB35948A}" destId="{A00B0496-2494-4D7E-94EA-78821CEC466E}" srcOrd="0" destOrd="0" presId="urn:microsoft.com/office/officeart/2005/8/layout/bProcess4"/>
    <dgm:cxn modelId="{05F1A1D1-073C-4C67-85C7-AD0F1F60FF20}" type="presParOf" srcId="{A262A6D4-EB4F-46B2-8E8D-15E5AB35948A}" destId="{950918B3-2286-4A77-8119-47DEDB7A4963}" srcOrd="1" destOrd="0" presId="urn:microsoft.com/office/officeart/2005/8/layout/bProcess4"/>
    <dgm:cxn modelId="{9A4BCDFB-2CE2-4F1F-8F51-45C3E8B905D0}" type="presParOf" srcId="{1F284D7A-FDC0-440A-8830-1B313EDC992F}" destId="{8FFA2915-4A60-42BE-9A1B-0A7215A2C40B}" srcOrd="3" destOrd="0" presId="urn:microsoft.com/office/officeart/2005/8/layout/bProcess4"/>
    <dgm:cxn modelId="{DBAE19D1-E0BC-45A8-8641-CD6AA4F1E7C1}" type="presParOf" srcId="{1F284D7A-FDC0-440A-8830-1B313EDC992F}" destId="{267760C1-BE4B-4539-9A3E-32BD685AFCBF}" srcOrd="4" destOrd="0" presId="urn:microsoft.com/office/officeart/2005/8/layout/bProcess4"/>
    <dgm:cxn modelId="{A3F67ACF-817A-4C9C-9350-6E6353D3E774}" type="presParOf" srcId="{267760C1-BE4B-4539-9A3E-32BD685AFCBF}" destId="{BD244995-A3C9-49FD-8E7E-A35AB3FB0478}" srcOrd="0" destOrd="0" presId="urn:microsoft.com/office/officeart/2005/8/layout/bProcess4"/>
    <dgm:cxn modelId="{E3680720-A0A1-41F5-AA0B-10E019A09A63}" type="presParOf" srcId="{267760C1-BE4B-4539-9A3E-32BD685AFCBF}" destId="{CDA38E72-597D-4130-BFAF-0ABFBCA76097}" srcOrd="1" destOrd="0" presId="urn:microsoft.com/office/officeart/2005/8/layout/bProcess4"/>
    <dgm:cxn modelId="{AD975DC1-BE88-4CDA-85E8-83672253B4ED}" type="presParOf" srcId="{1F284D7A-FDC0-440A-8830-1B313EDC992F}" destId="{6796B709-1EA7-4153-91D6-823BCCC18860}" srcOrd="5" destOrd="0" presId="urn:microsoft.com/office/officeart/2005/8/layout/bProcess4"/>
    <dgm:cxn modelId="{66068EC8-E07A-4612-B60F-850E963A5A06}" type="presParOf" srcId="{1F284D7A-FDC0-440A-8830-1B313EDC992F}" destId="{75879203-3C83-41A0-B432-D8D802387BE9}" srcOrd="6" destOrd="0" presId="urn:microsoft.com/office/officeart/2005/8/layout/bProcess4"/>
    <dgm:cxn modelId="{37590827-4C87-4100-BCF8-D1A9D58DDCB6}" type="presParOf" srcId="{75879203-3C83-41A0-B432-D8D802387BE9}" destId="{A0DBFEF6-1C45-42DD-BD31-84DBA4D8F545}" srcOrd="0" destOrd="0" presId="urn:microsoft.com/office/officeart/2005/8/layout/bProcess4"/>
    <dgm:cxn modelId="{11CBAE65-150A-47AE-813B-CA663956F5FD}" type="presParOf" srcId="{75879203-3C83-41A0-B432-D8D802387BE9}" destId="{E1CA59C3-0713-4A3B-BC4B-9F20F1D23639}" srcOrd="1" destOrd="0" presId="urn:microsoft.com/office/officeart/2005/8/layout/bProcess4"/>
    <dgm:cxn modelId="{539EDA14-8E59-475B-B6A3-90FC7193BC1D}" type="presParOf" srcId="{1F284D7A-FDC0-440A-8830-1B313EDC992F}" destId="{F47612CC-A730-4D7A-8CA9-ECD917C63F21}" srcOrd="7" destOrd="0" presId="urn:microsoft.com/office/officeart/2005/8/layout/bProcess4"/>
    <dgm:cxn modelId="{0549713C-0102-4FB7-A5F0-09AF223C890B}" type="presParOf" srcId="{1F284D7A-FDC0-440A-8830-1B313EDC992F}" destId="{282F0090-53AF-4B72-83D1-E14E2315ADCE}" srcOrd="8" destOrd="0" presId="urn:microsoft.com/office/officeart/2005/8/layout/bProcess4"/>
    <dgm:cxn modelId="{6641AE54-6A9E-4B32-B275-FBF9FE2B8F0F}" type="presParOf" srcId="{282F0090-53AF-4B72-83D1-E14E2315ADCE}" destId="{7283B6C6-B3F1-4AE2-A3D2-A61D9B1F9130}" srcOrd="0" destOrd="0" presId="urn:microsoft.com/office/officeart/2005/8/layout/bProcess4"/>
    <dgm:cxn modelId="{15CBA1CD-9C7B-4C82-97BD-9CC1EE1CCC39}" type="presParOf" srcId="{282F0090-53AF-4B72-83D1-E14E2315ADCE}" destId="{CC2D3A81-6449-4271-8E03-24A6294C0AFB}" srcOrd="1" destOrd="0" presId="urn:microsoft.com/office/officeart/2005/8/layout/bProcess4"/>
    <dgm:cxn modelId="{54514DE9-6421-42FA-846E-FCA845E4A682}" type="presParOf" srcId="{1F284D7A-FDC0-440A-8830-1B313EDC992F}" destId="{DCED2793-776E-4EE3-9D7D-5F8E02E2EF3B}" srcOrd="9" destOrd="0" presId="urn:microsoft.com/office/officeart/2005/8/layout/bProcess4"/>
    <dgm:cxn modelId="{E35FECDE-ACE1-4B95-AA50-7A8BE72DD2DA}" type="presParOf" srcId="{1F284D7A-FDC0-440A-8830-1B313EDC992F}" destId="{CF357FF7-ADBF-487A-9B4E-328502B62191}" srcOrd="10" destOrd="0" presId="urn:microsoft.com/office/officeart/2005/8/layout/bProcess4"/>
    <dgm:cxn modelId="{53604CB5-8403-4CED-BF97-438407711A0C}" type="presParOf" srcId="{CF357FF7-ADBF-487A-9B4E-328502B62191}" destId="{378BC713-B2C4-4FC9-9F1E-56750A127DC2}" srcOrd="0" destOrd="0" presId="urn:microsoft.com/office/officeart/2005/8/layout/bProcess4"/>
    <dgm:cxn modelId="{CBD7CC43-F5B2-4705-8188-7D23D022A328}" type="presParOf" srcId="{CF357FF7-ADBF-487A-9B4E-328502B62191}" destId="{3D5BEF2F-E454-49D5-81DF-D9F2A7134DB6}"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361790B-5BA5-45D1-A513-2D7F44B36C12}"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4BBA0783-4092-41B6-BF58-CA94F9CE0289}">
      <dgm:prSet phldrT="[Text]"/>
      <dgm:spPr/>
      <dgm:t>
        <a:bodyPr/>
        <a:lstStyle/>
        <a:p>
          <a:pPr algn="ctr"/>
          <a:r>
            <a:rPr lang="en-US" b="1" i="1" dirty="0" smtClean="0">
              <a:solidFill>
                <a:schemeClr val="bg1"/>
              </a:solidFill>
              <a:effectLst>
                <a:outerShdw blurRad="38100" dist="38100" dir="2700000" algn="tl">
                  <a:srgbClr val="000000">
                    <a:alpha val="43137"/>
                  </a:srgbClr>
                </a:outerShdw>
              </a:effectLst>
            </a:rPr>
            <a:t>Head of Procurement </a:t>
          </a:r>
        </a:p>
        <a:p>
          <a:pPr algn="ctr"/>
          <a:r>
            <a:rPr lang="en-US" b="1" i="1" dirty="0" smtClean="0">
              <a:solidFill>
                <a:schemeClr val="bg1"/>
              </a:solidFill>
              <a:effectLst>
                <a:outerShdw blurRad="38100" dist="38100" dir="2700000" algn="tl">
                  <a:srgbClr val="000000">
                    <a:alpha val="43137"/>
                  </a:srgbClr>
                </a:outerShdw>
              </a:effectLst>
            </a:rPr>
            <a:t>Fiona Hughes</a:t>
          </a:r>
          <a:endParaRPr lang="en-US" b="1" i="1" dirty="0">
            <a:solidFill>
              <a:schemeClr val="bg1"/>
            </a:solidFill>
            <a:effectLst>
              <a:outerShdw blurRad="38100" dist="38100" dir="2700000" algn="tl">
                <a:srgbClr val="000000">
                  <a:alpha val="43137"/>
                </a:srgbClr>
              </a:outerShdw>
            </a:effectLst>
          </a:endParaRPr>
        </a:p>
      </dgm:t>
    </dgm:pt>
    <dgm:pt modelId="{8410EFD8-8831-41DD-ABE3-D3606174EE3A}" type="parTrans" cxnId="{A80FDB95-9EAB-450E-ADCD-0A0F51DE61E2}">
      <dgm:prSet/>
      <dgm:spPr/>
      <dgm:t>
        <a:bodyPr/>
        <a:lstStyle/>
        <a:p>
          <a:pPr algn="ctr"/>
          <a:endParaRPr lang="en-US"/>
        </a:p>
      </dgm:t>
    </dgm:pt>
    <dgm:pt modelId="{A6256C4A-7A23-4017-BE95-02BA764808AD}" type="sibTrans" cxnId="{A80FDB95-9EAB-450E-ADCD-0A0F51DE61E2}">
      <dgm:prSet/>
      <dgm:spPr/>
      <dgm:t>
        <a:bodyPr/>
        <a:lstStyle/>
        <a:p>
          <a:pPr algn="ctr"/>
          <a:endParaRPr lang="en-US"/>
        </a:p>
      </dgm:t>
    </dgm:pt>
    <dgm:pt modelId="{F58495A9-558B-4FEC-A314-E5D71DDF8EE4}">
      <dgm:prSet phldrT="[Text]"/>
      <dgm:spPr/>
      <dgm:t>
        <a:bodyPr/>
        <a:lstStyle/>
        <a:p>
          <a:pPr algn="ctr"/>
          <a:r>
            <a:rPr lang="en-US" b="1" i="1" dirty="0" smtClean="0">
              <a:solidFill>
                <a:schemeClr val="bg1"/>
              </a:solidFill>
              <a:effectLst>
                <a:outerShdw blurRad="38100" dist="38100" dir="2700000" algn="tl">
                  <a:srgbClr val="000000">
                    <a:alpha val="43137"/>
                  </a:srgbClr>
                </a:outerShdw>
              </a:effectLst>
            </a:rPr>
            <a:t>Procurement Manager</a:t>
          </a:r>
        </a:p>
        <a:p>
          <a:pPr algn="ctr"/>
          <a:r>
            <a:rPr lang="en-US" b="1" i="1" dirty="0" smtClean="0">
              <a:solidFill>
                <a:schemeClr val="bg1"/>
              </a:solidFill>
              <a:effectLst>
                <a:outerShdw blurRad="38100" dist="38100" dir="2700000" algn="tl">
                  <a:srgbClr val="000000">
                    <a:alpha val="43137"/>
                  </a:srgbClr>
                </a:outerShdw>
              </a:effectLst>
            </a:rPr>
            <a:t>Sharon Griffin</a:t>
          </a:r>
        </a:p>
        <a:p>
          <a:pPr algn="ctr"/>
          <a:r>
            <a:rPr lang="en-US" b="1" i="1" dirty="0" smtClean="0">
              <a:solidFill>
                <a:srgbClr val="FF0000"/>
              </a:solidFill>
              <a:effectLst>
                <a:outerShdw blurRad="38100" dist="38100" dir="2700000" algn="tl">
                  <a:srgbClr val="000000">
                    <a:alpha val="43137"/>
                  </a:srgbClr>
                </a:outerShdw>
              </a:effectLst>
            </a:rPr>
            <a:t>(Professional Services)</a:t>
          </a:r>
          <a:endParaRPr lang="en-US" b="1" i="1" dirty="0">
            <a:solidFill>
              <a:srgbClr val="FF0000"/>
            </a:solidFill>
            <a:effectLst>
              <a:outerShdw blurRad="38100" dist="38100" dir="2700000" algn="tl">
                <a:srgbClr val="000000">
                  <a:alpha val="43137"/>
                </a:srgbClr>
              </a:outerShdw>
            </a:effectLst>
          </a:endParaRPr>
        </a:p>
      </dgm:t>
    </dgm:pt>
    <dgm:pt modelId="{21BC7BCC-76DE-43FE-8087-6C8C40B1B35D}" type="parTrans" cxnId="{1940A4FD-A97F-4AA9-88DC-0C5E353AC71C}">
      <dgm:prSet/>
      <dgm:spPr/>
      <dgm:t>
        <a:bodyPr/>
        <a:lstStyle/>
        <a:p>
          <a:pPr algn="ctr"/>
          <a:endParaRPr lang="en-US"/>
        </a:p>
      </dgm:t>
    </dgm:pt>
    <dgm:pt modelId="{C37FF976-5F66-484C-92DE-4ECD4E88F686}" type="sibTrans" cxnId="{1940A4FD-A97F-4AA9-88DC-0C5E353AC71C}">
      <dgm:prSet/>
      <dgm:spPr/>
      <dgm:t>
        <a:bodyPr/>
        <a:lstStyle/>
        <a:p>
          <a:pPr algn="ctr"/>
          <a:endParaRPr lang="en-US"/>
        </a:p>
      </dgm:t>
    </dgm:pt>
    <dgm:pt modelId="{B8B0CEEA-D100-4ECB-80F7-98479BDD0B0D}">
      <dgm:prSet phldrT="[Text]"/>
      <dgm:spPr/>
      <dgm:t>
        <a:bodyPr/>
        <a:lstStyle/>
        <a:p>
          <a:pPr algn="ctr"/>
          <a:r>
            <a:rPr lang="en-US" b="1" i="1" dirty="0" smtClean="0">
              <a:solidFill>
                <a:schemeClr val="bg1"/>
              </a:solidFill>
              <a:effectLst>
                <a:outerShdw blurRad="38100" dist="38100" dir="2700000" algn="tl">
                  <a:srgbClr val="000000">
                    <a:alpha val="43137"/>
                  </a:srgbClr>
                </a:outerShdw>
              </a:effectLst>
            </a:rPr>
            <a:t>Procurement  Systems Manager</a:t>
          </a:r>
        </a:p>
        <a:p>
          <a:pPr algn="ctr"/>
          <a:r>
            <a:rPr lang="en-US" b="1" i="1" dirty="0" smtClean="0">
              <a:solidFill>
                <a:schemeClr val="bg1"/>
              </a:solidFill>
              <a:effectLst>
                <a:outerShdw blurRad="38100" dist="38100" dir="2700000" algn="tl">
                  <a:srgbClr val="000000">
                    <a:alpha val="43137"/>
                  </a:srgbClr>
                </a:outerShdw>
              </a:effectLst>
            </a:rPr>
            <a:t>Barry Allardice</a:t>
          </a:r>
          <a:endParaRPr lang="en-US" b="1" i="1" dirty="0">
            <a:solidFill>
              <a:schemeClr val="bg1"/>
            </a:solidFill>
            <a:effectLst>
              <a:outerShdw blurRad="38100" dist="38100" dir="2700000" algn="tl">
                <a:srgbClr val="000000">
                  <a:alpha val="43137"/>
                </a:srgbClr>
              </a:outerShdw>
            </a:effectLst>
          </a:endParaRPr>
        </a:p>
      </dgm:t>
    </dgm:pt>
    <dgm:pt modelId="{28A0D837-5825-4ABF-8468-E893645E657B}" type="parTrans" cxnId="{18155738-9A54-43F9-82B4-B18E71ABC360}">
      <dgm:prSet/>
      <dgm:spPr/>
      <dgm:t>
        <a:bodyPr/>
        <a:lstStyle/>
        <a:p>
          <a:pPr algn="ctr"/>
          <a:endParaRPr lang="en-US"/>
        </a:p>
      </dgm:t>
    </dgm:pt>
    <dgm:pt modelId="{AB1EF362-CD1C-4DE6-86C0-CD1AB1680ECF}" type="sibTrans" cxnId="{18155738-9A54-43F9-82B4-B18E71ABC360}">
      <dgm:prSet/>
      <dgm:spPr/>
      <dgm:t>
        <a:bodyPr/>
        <a:lstStyle/>
        <a:p>
          <a:pPr algn="ctr"/>
          <a:endParaRPr lang="en-US"/>
        </a:p>
      </dgm:t>
    </dgm:pt>
    <dgm:pt modelId="{409594DC-B523-4BEF-BE61-BA93A52C6C1A}">
      <dgm:prSet phldrT="[Text]"/>
      <dgm:spPr/>
      <dgm:t>
        <a:bodyPr/>
        <a:lstStyle/>
        <a:p>
          <a:pPr algn="ctr"/>
          <a:r>
            <a:rPr lang="en-US" b="1" i="1" dirty="0" smtClean="0">
              <a:solidFill>
                <a:schemeClr val="bg1"/>
              </a:solidFill>
              <a:effectLst>
                <a:outerShdw blurRad="38100" dist="38100" dir="2700000" algn="tl">
                  <a:srgbClr val="000000">
                    <a:alpha val="43137"/>
                  </a:srgbClr>
                </a:outerShdw>
              </a:effectLst>
            </a:rPr>
            <a:t>Category Manager</a:t>
          </a:r>
        </a:p>
        <a:p>
          <a:pPr algn="ctr"/>
          <a:r>
            <a:rPr lang="en-US" b="1" i="1" dirty="0" smtClean="0">
              <a:solidFill>
                <a:schemeClr val="bg1"/>
              </a:solidFill>
              <a:effectLst>
                <a:outerShdw blurRad="38100" dist="38100" dir="2700000" algn="tl">
                  <a:srgbClr val="000000">
                    <a:alpha val="43137"/>
                  </a:srgbClr>
                </a:outerShdw>
              </a:effectLst>
            </a:rPr>
            <a:t>Lauren Leitch</a:t>
          </a:r>
        </a:p>
        <a:p>
          <a:pPr algn="ctr"/>
          <a:r>
            <a:rPr lang="en-US" b="1" i="1" dirty="0" smtClean="0">
              <a:solidFill>
                <a:srgbClr val="FF0000"/>
              </a:solidFill>
              <a:effectLst>
                <a:outerShdw blurRad="38100" dist="38100" dir="2700000" algn="tl">
                  <a:srgbClr val="000000">
                    <a:alpha val="43137"/>
                  </a:srgbClr>
                </a:outerShdw>
              </a:effectLst>
            </a:rPr>
            <a:t>(Estates)</a:t>
          </a:r>
          <a:endParaRPr lang="en-US" b="1" i="1" dirty="0">
            <a:solidFill>
              <a:srgbClr val="FF0000"/>
            </a:solidFill>
            <a:effectLst>
              <a:outerShdw blurRad="38100" dist="38100" dir="2700000" algn="tl">
                <a:srgbClr val="000000">
                  <a:alpha val="43137"/>
                </a:srgbClr>
              </a:outerShdw>
            </a:effectLst>
          </a:endParaRPr>
        </a:p>
      </dgm:t>
    </dgm:pt>
    <dgm:pt modelId="{F6E81548-8334-4B9F-B1A2-FAD03D48520B}" type="parTrans" cxnId="{746EA42A-A4FC-49CF-8A9B-3289311D225B}">
      <dgm:prSet/>
      <dgm:spPr/>
      <dgm:t>
        <a:bodyPr/>
        <a:lstStyle/>
        <a:p>
          <a:pPr algn="ctr"/>
          <a:endParaRPr lang="en-US"/>
        </a:p>
      </dgm:t>
    </dgm:pt>
    <dgm:pt modelId="{3F03428D-AB5A-4132-A8FF-9CDFFA7658CE}" type="sibTrans" cxnId="{746EA42A-A4FC-49CF-8A9B-3289311D225B}">
      <dgm:prSet/>
      <dgm:spPr/>
      <dgm:t>
        <a:bodyPr/>
        <a:lstStyle/>
        <a:p>
          <a:pPr algn="ctr"/>
          <a:endParaRPr lang="en-US"/>
        </a:p>
      </dgm:t>
    </dgm:pt>
    <dgm:pt modelId="{9E46CDEB-852A-45E1-8470-63981C1B925D}">
      <dgm:prSet phldrT="[Text]"/>
      <dgm:spPr/>
      <dgm:t>
        <a:bodyPr/>
        <a:lstStyle/>
        <a:p>
          <a:pPr algn="ctr"/>
          <a:r>
            <a:rPr lang="en-GB" b="1" i="1" dirty="0" smtClean="0">
              <a:solidFill>
                <a:schemeClr val="bg1"/>
              </a:solidFill>
              <a:effectLst>
                <a:outerShdw blurRad="38100" dist="38100" dir="2700000" algn="tl">
                  <a:srgbClr val="000000">
                    <a:alpha val="43137"/>
                  </a:srgbClr>
                </a:outerShdw>
              </a:effectLst>
            </a:rPr>
            <a:t>Procurement Officer</a:t>
          </a:r>
        </a:p>
        <a:p>
          <a:pPr algn="ctr"/>
          <a:r>
            <a:rPr lang="en-GB" b="1" i="1" dirty="0" smtClean="0">
              <a:solidFill>
                <a:schemeClr val="bg1"/>
              </a:solidFill>
              <a:effectLst>
                <a:outerShdw blurRad="38100" dist="38100" dir="2700000" algn="tl">
                  <a:srgbClr val="000000">
                    <a:alpha val="43137"/>
                  </a:srgbClr>
                </a:outerShdw>
              </a:effectLst>
            </a:rPr>
            <a:t>Magda Bamford</a:t>
          </a:r>
          <a:endParaRPr lang="en-US" dirty="0"/>
        </a:p>
      </dgm:t>
    </dgm:pt>
    <dgm:pt modelId="{E533C383-B6D4-487A-AC80-41887D1C3530}" type="parTrans" cxnId="{D2E032CA-38C7-4ADA-B146-2568D098DB35}">
      <dgm:prSet/>
      <dgm:spPr/>
      <dgm:t>
        <a:bodyPr/>
        <a:lstStyle/>
        <a:p>
          <a:pPr algn="ctr"/>
          <a:endParaRPr lang="en-US"/>
        </a:p>
      </dgm:t>
    </dgm:pt>
    <dgm:pt modelId="{F840A03C-A895-4083-BB1B-21E1B52C5A83}" type="sibTrans" cxnId="{D2E032CA-38C7-4ADA-B146-2568D098DB35}">
      <dgm:prSet/>
      <dgm:spPr/>
      <dgm:t>
        <a:bodyPr/>
        <a:lstStyle/>
        <a:p>
          <a:pPr algn="ctr"/>
          <a:endParaRPr lang="en-US"/>
        </a:p>
      </dgm:t>
    </dgm:pt>
    <dgm:pt modelId="{DD68DC15-F031-4B32-B972-A3377144BBF9}">
      <dgm:prSet phldrT="[Text]"/>
      <dgm:spPr/>
      <dgm:t>
        <a:bodyPr/>
        <a:lstStyle/>
        <a:p>
          <a:pPr algn="ctr"/>
          <a:r>
            <a:rPr lang="en-US" b="1" i="1" dirty="0" smtClean="0">
              <a:solidFill>
                <a:schemeClr val="bg1"/>
              </a:solidFill>
              <a:effectLst>
                <a:outerShdw blurRad="38100" dist="38100" dir="2700000" algn="tl">
                  <a:srgbClr val="000000">
                    <a:alpha val="43137"/>
                  </a:srgbClr>
                </a:outerShdw>
              </a:effectLst>
            </a:rPr>
            <a:t>Procurement Officer </a:t>
          </a:r>
        </a:p>
        <a:p>
          <a:pPr algn="ctr"/>
          <a:r>
            <a:rPr lang="en-US" b="1" i="1" dirty="0" smtClean="0">
              <a:solidFill>
                <a:schemeClr val="bg1"/>
              </a:solidFill>
              <a:effectLst>
                <a:outerShdw blurRad="38100" dist="38100" dir="2700000" algn="tl">
                  <a:srgbClr val="000000">
                    <a:alpha val="43137"/>
                  </a:srgbClr>
                </a:outerShdw>
              </a:effectLst>
            </a:rPr>
            <a:t>Denise Kyle  </a:t>
          </a:r>
          <a:endParaRPr lang="en-US" b="1" i="1" dirty="0">
            <a:solidFill>
              <a:schemeClr val="bg1"/>
            </a:solidFill>
            <a:effectLst>
              <a:outerShdw blurRad="38100" dist="38100" dir="2700000" algn="tl">
                <a:srgbClr val="000000">
                  <a:alpha val="43137"/>
                </a:srgbClr>
              </a:outerShdw>
            </a:effectLst>
          </a:endParaRPr>
        </a:p>
      </dgm:t>
    </dgm:pt>
    <dgm:pt modelId="{AB2BA609-AC21-43FF-97F3-A63362123032}" type="parTrans" cxnId="{8B0AC756-25F5-43C3-B61F-6800BF2A3238}">
      <dgm:prSet/>
      <dgm:spPr>
        <a:solidFill>
          <a:schemeClr val="accent1">
            <a:lumMod val="40000"/>
            <a:lumOff val="60000"/>
          </a:schemeClr>
        </a:solidFill>
      </dgm:spPr>
      <dgm:t>
        <a:bodyPr/>
        <a:lstStyle/>
        <a:p>
          <a:pPr algn="ctr"/>
          <a:endParaRPr lang="en-US"/>
        </a:p>
      </dgm:t>
    </dgm:pt>
    <dgm:pt modelId="{8C9558F2-486F-4AB4-91A2-A78E58B9FF6D}" type="sibTrans" cxnId="{8B0AC756-25F5-43C3-B61F-6800BF2A3238}">
      <dgm:prSet/>
      <dgm:spPr/>
      <dgm:t>
        <a:bodyPr/>
        <a:lstStyle/>
        <a:p>
          <a:pPr algn="ctr"/>
          <a:endParaRPr lang="en-US"/>
        </a:p>
      </dgm:t>
    </dgm:pt>
    <dgm:pt modelId="{CEE8957D-4F1C-4E06-9FAE-910979FF0FF4}">
      <dgm:prSet phldrT="[Text]"/>
      <dgm:spPr/>
      <dgm:t>
        <a:bodyPr/>
        <a:lstStyle/>
        <a:p>
          <a:pPr algn="ctr"/>
          <a:r>
            <a:rPr lang="en-US" b="1" i="1" dirty="0" smtClean="0">
              <a:solidFill>
                <a:schemeClr val="bg1"/>
              </a:solidFill>
              <a:effectLst>
                <a:outerShdw blurRad="38100" dist="38100" dir="2700000" algn="tl">
                  <a:srgbClr val="000000">
                    <a:alpha val="43137"/>
                  </a:srgbClr>
                </a:outerShdw>
              </a:effectLst>
            </a:rPr>
            <a:t>Procurement Assistant</a:t>
          </a:r>
        </a:p>
        <a:p>
          <a:pPr algn="ctr"/>
          <a:r>
            <a:rPr lang="en-US" b="1" i="1" dirty="0" smtClean="0">
              <a:solidFill>
                <a:schemeClr val="bg1"/>
              </a:solidFill>
              <a:effectLst>
                <a:outerShdw blurRad="38100" dist="38100" dir="2700000" algn="tl">
                  <a:srgbClr val="000000">
                    <a:alpha val="43137"/>
                  </a:srgbClr>
                </a:outerShdw>
              </a:effectLst>
            </a:rPr>
            <a:t>Maureen McMillan </a:t>
          </a:r>
          <a:endParaRPr lang="en-US" b="1" i="1" dirty="0">
            <a:solidFill>
              <a:schemeClr val="bg1"/>
            </a:solidFill>
            <a:effectLst>
              <a:outerShdw blurRad="38100" dist="38100" dir="2700000" algn="tl">
                <a:srgbClr val="000000">
                  <a:alpha val="43137"/>
                </a:srgbClr>
              </a:outerShdw>
            </a:effectLst>
          </a:endParaRPr>
        </a:p>
      </dgm:t>
    </dgm:pt>
    <dgm:pt modelId="{2DD1E93F-E00C-4954-8DAC-9EF72D70689F}" type="parTrans" cxnId="{7019F7B2-B08D-4838-BBC3-056BFF0B51D6}">
      <dgm:prSet/>
      <dgm:spPr/>
      <dgm:t>
        <a:bodyPr/>
        <a:lstStyle/>
        <a:p>
          <a:endParaRPr lang="en-US"/>
        </a:p>
      </dgm:t>
    </dgm:pt>
    <dgm:pt modelId="{898AE31B-BF22-43AC-91A4-1B5EF05C151E}" type="sibTrans" cxnId="{7019F7B2-B08D-4838-BBC3-056BFF0B51D6}">
      <dgm:prSet/>
      <dgm:spPr/>
      <dgm:t>
        <a:bodyPr/>
        <a:lstStyle/>
        <a:p>
          <a:endParaRPr lang="en-US"/>
        </a:p>
      </dgm:t>
    </dgm:pt>
    <dgm:pt modelId="{19E486ED-0977-4B02-9FBC-06787AADD453}">
      <dgm:prSet phldrT="[Text]"/>
      <dgm:spPr/>
      <dgm:t>
        <a:bodyPr/>
        <a:lstStyle/>
        <a:p>
          <a:pPr algn="ctr"/>
          <a:r>
            <a:rPr lang="en-US" b="1" i="1" dirty="0" smtClean="0">
              <a:solidFill>
                <a:schemeClr val="bg1"/>
              </a:solidFill>
              <a:effectLst>
                <a:outerShdw blurRad="38100" dist="38100" dir="2700000" algn="tl">
                  <a:srgbClr val="000000">
                    <a:alpha val="43137"/>
                  </a:srgbClr>
                </a:outerShdw>
              </a:effectLst>
            </a:rPr>
            <a:t>Procurement Admin Assistant</a:t>
          </a:r>
        </a:p>
        <a:p>
          <a:pPr algn="ctr"/>
          <a:r>
            <a:rPr lang="en-US" b="1" i="1" dirty="0" smtClean="0">
              <a:solidFill>
                <a:schemeClr val="bg1"/>
              </a:solidFill>
              <a:effectLst>
                <a:outerShdw blurRad="38100" dist="38100" dir="2700000" algn="tl">
                  <a:srgbClr val="000000">
                    <a:alpha val="43137"/>
                  </a:srgbClr>
                </a:outerShdw>
              </a:effectLst>
            </a:rPr>
            <a:t>Sarena Reid  </a:t>
          </a:r>
          <a:endParaRPr lang="en-US" b="1" i="1" dirty="0">
            <a:solidFill>
              <a:schemeClr val="bg1"/>
            </a:solidFill>
            <a:effectLst>
              <a:outerShdw blurRad="38100" dist="38100" dir="2700000" algn="tl">
                <a:srgbClr val="000000">
                  <a:alpha val="43137"/>
                </a:srgbClr>
              </a:outerShdw>
            </a:effectLst>
          </a:endParaRPr>
        </a:p>
      </dgm:t>
    </dgm:pt>
    <dgm:pt modelId="{52C045F0-BEBC-4DC2-B4E1-1309D2A9837A}" type="parTrans" cxnId="{CDE102E3-89B6-44E8-95D8-EDFFC5FA9D15}">
      <dgm:prSet/>
      <dgm:spPr/>
      <dgm:t>
        <a:bodyPr/>
        <a:lstStyle/>
        <a:p>
          <a:endParaRPr lang="en-US"/>
        </a:p>
      </dgm:t>
    </dgm:pt>
    <dgm:pt modelId="{3B793EB6-2E3E-4C2D-B2ED-A9058A18FAB0}" type="sibTrans" cxnId="{CDE102E3-89B6-44E8-95D8-EDFFC5FA9D15}">
      <dgm:prSet/>
      <dgm:spPr/>
      <dgm:t>
        <a:bodyPr/>
        <a:lstStyle/>
        <a:p>
          <a:endParaRPr lang="en-US"/>
        </a:p>
      </dgm:t>
    </dgm:pt>
    <dgm:pt modelId="{7D823E1F-DFFD-45E1-A5FE-984034DD4FE7}">
      <dgm:prSet phldrT="[Text]"/>
      <dgm:spPr/>
      <dgm:t>
        <a:bodyPr/>
        <a:lstStyle/>
        <a:p>
          <a:pPr algn="ctr"/>
          <a:r>
            <a:rPr lang="en-US" b="1" i="1" dirty="0" smtClean="0">
              <a:solidFill>
                <a:schemeClr val="bg1"/>
              </a:solidFill>
              <a:effectLst>
                <a:outerShdw blurRad="38100" dist="38100" dir="2700000" algn="tl">
                  <a:srgbClr val="000000">
                    <a:alpha val="43137"/>
                  </a:srgbClr>
                </a:outerShdw>
              </a:effectLst>
            </a:rPr>
            <a:t>Procurement Assistant</a:t>
          </a:r>
        </a:p>
        <a:p>
          <a:pPr algn="ctr"/>
          <a:r>
            <a:rPr lang="en-US" b="1" i="1" dirty="0" smtClean="0">
              <a:solidFill>
                <a:schemeClr val="bg1"/>
              </a:solidFill>
              <a:effectLst>
                <a:outerShdw blurRad="38100" dist="38100" dir="2700000" algn="tl">
                  <a:srgbClr val="000000">
                    <a:alpha val="43137"/>
                  </a:srgbClr>
                </a:outerShdw>
              </a:effectLst>
            </a:rPr>
            <a:t>Kimberley McNee</a:t>
          </a:r>
          <a:endParaRPr lang="en-US" dirty="0"/>
        </a:p>
      </dgm:t>
    </dgm:pt>
    <dgm:pt modelId="{0634CBC3-FD69-41FE-84C6-B5FD45241E0B}" type="parTrans" cxnId="{853A75F6-9B00-462D-BECA-CD0EA88FE928}">
      <dgm:prSet/>
      <dgm:spPr/>
      <dgm:t>
        <a:bodyPr/>
        <a:lstStyle/>
        <a:p>
          <a:endParaRPr lang="en-US"/>
        </a:p>
      </dgm:t>
    </dgm:pt>
    <dgm:pt modelId="{B2D6C6A2-C274-4B52-B0B5-D2D96736514C}" type="sibTrans" cxnId="{853A75F6-9B00-462D-BECA-CD0EA88FE928}">
      <dgm:prSet/>
      <dgm:spPr/>
      <dgm:t>
        <a:bodyPr/>
        <a:lstStyle/>
        <a:p>
          <a:endParaRPr lang="en-US"/>
        </a:p>
      </dgm:t>
    </dgm:pt>
    <dgm:pt modelId="{9B2C9B82-B247-4C51-B7DE-B98369168985}">
      <dgm:prSet phldrT="[Text]"/>
      <dgm:spPr/>
      <dgm:t>
        <a:bodyPr/>
        <a:lstStyle/>
        <a:p>
          <a:pPr algn="ctr"/>
          <a:r>
            <a:rPr lang="en-US" b="1" i="1" dirty="0" smtClean="0">
              <a:solidFill>
                <a:schemeClr val="bg1"/>
              </a:solidFill>
              <a:effectLst>
                <a:outerShdw blurRad="38100" dist="38100" dir="2700000" algn="tl">
                  <a:srgbClr val="000000">
                    <a:alpha val="43137"/>
                  </a:srgbClr>
                </a:outerShdw>
              </a:effectLst>
            </a:rPr>
            <a:t>Category Manager</a:t>
          </a:r>
        </a:p>
        <a:p>
          <a:pPr algn="ctr"/>
          <a:r>
            <a:rPr lang="en-US" b="1" i="1" dirty="0" smtClean="0">
              <a:solidFill>
                <a:schemeClr val="bg1"/>
              </a:solidFill>
              <a:effectLst>
                <a:outerShdw blurRad="38100" dist="38100" dir="2700000" algn="tl">
                  <a:srgbClr val="000000">
                    <a:alpha val="43137"/>
                  </a:srgbClr>
                </a:outerShdw>
              </a:effectLst>
            </a:rPr>
            <a:t>David Waddell </a:t>
          </a:r>
        </a:p>
        <a:p>
          <a:pPr algn="ctr"/>
          <a:r>
            <a:rPr lang="en-US" b="1" i="1" dirty="0" smtClean="0">
              <a:solidFill>
                <a:srgbClr val="FF0000"/>
              </a:solidFill>
              <a:effectLst>
                <a:outerShdw blurRad="38100" dist="38100" dir="2700000" algn="tl">
                  <a:srgbClr val="000000">
                    <a:alpha val="43137"/>
                  </a:srgbClr>
                </a:outerShdw>
              </a:effectLst>
            </a:rPr>
            <a:t>(Labs and ICT)</a:t>
          </a:r>
          <a:endParaRPr lang="en-US" b="1" i="1" dirty="0">
            <a:solidFill>
              <a:srgbClr val="FF0000"/>
            </a:solidFill>
            <a:effectLst>
              <a:outerShdw blurRad="38100" dist="38100" dir="2700000" algn="tl">
                <a:srgbClr val="000000">
                  <a:alpha val="43137"/>
                </a:srgbClr>
              </a:outerShdw>
            </a:effectLst>
          </a:endParaRPr>
        </a:p>
      </dgm:t>
    </dgm:pt>
    <dgm:pt modelId="{8D455D37-BA5D-4B42-83C9-776B59DF4518}" type="parTrans" cxnId="{91F168ED-279E-43B7-AC6A-BCB9787C485C}">
      <dgm:prSet/>
      <dgm:spPr/>
      <dgm:t>
        <a:bodyPr/>
        <a:lstStyle/>
        <a:p>
          <a:endParaRPr lang="en-US"/>
        </a:p>
      </dgm:t>
    </dgm:pt>
    <dgm:pt modelId="{A23025AB-8798-46F2-AC6C-69EB133C926F}" type="sibTrans" cxnId="{91F168ED-279E-43B7-AC6A-BCB9787C485C}">
      <dgm:prSet/>
      <dgm:spPr/>
      <dgm:t>
        <a:bodyPr/>
        <a:lstStyle/>
        <a:p>
          <a:endParaRPr lang="en-US"/>
        </a:p>
      </dgm:t>
    </dgm:pt>
    <dgm:pt modelId="{274249DB-5915-4BAF-82CC-FB446B5EE610}">
      <dgm:prSet phldrT="[Text]"/>
      <dgm:spPr/>
      <dgm:t>
        <a:bodyPr/>
        <a:lstStyle/>
        <a:p>
          <a:pPr algn="ctr"/>
          <a:r>
            <a:rPr lang="en-US" b="1" i="1" dirty="0" smtClean="0">
              <a:solidFill>
                <a:schemeClr val="bg1"/>
              </a:solidFill>
              <a:effectLst>
                <a:outerShdw blurRad="38100" dist="38100" dir="2700000" algn="tl">
                  <a:srgbClr val="000000">
                    <a:alpha val="43137"/>
                  </a:srgbClr>
                </a:outerShdw>
              </a:effectLst>
            </a:rPr>
            <a:t>Category  Lead</a:t>
          </a:r>
        </a:p>
        <a:p>
          <a:pPr algn="ctr"/>
          <a:r>
            <a:rPr lang="en-US" b="1" i="1" dirty="0" smtClean="0">
              <a:solidFill>
                <a:schemeClr val="bg1"/>
              </a:solidFill>
              <a:effectLst>
                <a:outerShdw blurRad="38100" dist="38100" dir="2700000" algn="tl">
                  <a:srgbClr val="000000">
                    <a:alpha val="43137"/>
                  </a:srgbClr>
                </a:outerShdw>
              </a:effectLst>
            </a:rPr>
            <a:t>AFRC</a:t>
          </a:r>
        </a:p>
        <a:p>
          <a:pPr algn="ctr"/>
          <a:r>
            <a:rPr lang="en-US" b="1" i="1" dirty="0" smtClean="0">
              <a:solidFill>
                <a:schemeClr val="bg1"/>
              </a:solidFill>
              <a:effectLst>
                <a:outerShdw blurRad="38100" dist="38100" dir="2700000" algn="tl">
                  <a:srgbClr val="000000">
                    <a:alpha val="43137"/>
                  </a:srgbClr>
                </a:outerShdw>
              </a:effectLst>
            </a:rPr>
            <a:t>Sharon Wallace</a:t>
          </a:r>
          <a:endParaRPr lang="en-US" b="1" i="1" dirty="0">
            <a:solidFill>
              <a:schemeClr val="bg1"/>
            </a:solidFill>
            <a:effectLst>
              <a:outerShdw blurRad="38100" dist="38100" dir="2700000" algn="tl">
                <a:srgbClr val="000000">
                  <a:alpha val="43137"/>
                </a:srgbClr>
              </a:outerShdw>
            </a:effectLst>
          </a:endParaRPr>
        </a:p>
      </dgm:t>
    </dgm:pt>
    <dgm:pt modelId="{AC3FE823-A2D3-4E72-B9E2-EF85DCD2EF9B}" type="parTrans" cxnId="{6078D854-BAFB-4100-ACCD-5C08139D6317}">
      <dgm:prSet/>
      <dgm:spPr/>
      <dgm:t>
        <a:bodyPr/>
        <a:lstStyle/>
        <a:p>
          <a:endParaRPr lang="en-US"/>
        </a:p>
      </dgm:t>
    </dgm:pt>
    <dgm:pt modelId="{C4F6E4EA-949D-4622-8549-D7DB1A03ED4A}" type="sibTrans" cxnId="{6078D854-BAFB-4100-ACCD-5C08139D6317}">
      <dgm:prSet/>
      <dgm:spPr/>
      <dgm:t>
        <a:bodyPr/>
        <a:lstStyle/>
        <a:p>
          <a:endParaRPr lang="en-US"/>
        </a:p>
      </dgm:t>
    </dgm:pt>
    <dgm:pt modelId="{54AAD16E-453A-46C2-9739-F28AFCC96C8A}">
      <dgm:prSet phldrT="[Text]"/>
      <dgm:spPr/>
      <dgm:t>
        <a:bodyPr/>
        <a:lstStyle/>
        <a:p>
          <a:pPr algn="ctr"/>
          <a:r>
            <a:rPr lang="en-US" b="1" i="1" dirty="0" smtClean="0">
              <a:solidFill>
                <a:schemeClr val="bg1"/>
              </a:solidFill>
              <a:effectLst>
                <a:outerShdw blurRad="38100" dist="38100" dir="2700000" algn="tl">
                  <a:srgbClr val="000000">
                    <a:alpha val="43137"/>
                  </a:srgbClr>
                </a:outerShdw>
              </a:effectLst>
            </a:rPr>
            <a:t>Senior Procurement Specialist </a:t>
          </a:r>
        </a:p>
        <a:p>
          <a:pPr algn="ctr"/>
          <a:r>
            <a:rPr lang="en-US" b="1" i="1" dirty="0" smtClean="0">
              <a:solidFill>
                <a:schemeClr val="bg1"/>
              </a:solidFill>
              <a:effectLst>
                <a:outerShdw blurRad="38100" dist="38100" dir="2700000" algn="tl">
                  <a:srgbClr val="000000">
                    <a:alpha val="43137"/>
                  </a:srgbClr>
                </a:outerShdw>
              </a:effectLst>
            </a:rPr>
            <a:t>Neil Grant</a:t>
          </a:r>
        </a:p>
        <a:p>
          <a:pPr algn="ctr"/>
          <a:r>
            <a:rPr lang="en-US" b="1" i="1" dirty="0" smtClean="0">
              <a:solidFill>
                <a:schemeClr val="bg1"/>
              </a:solidFill>
              <a:effectLst>
                <a:outerShdw blurRad="38100" dist="38100" dir="2700000" algn="tl">
                  <a:srgbClr val="000000">
                    <a:alpha val="43137"/>
                  </a:srgbClr>
                </a:outerShdw>
              </a:effectLst>
            </a:rPr>
            <a:t>(temp APUC).</a:t>
          </a:r>
          <a:endParaRPr lang="en-US" b="1" i="1" dirty="0">
            <a:solidFill>
              <a:schemeClr val="bg1"/>
            </a:solidFill>
            <a:effectLst>
              <a:outerShdw blurRad="38100" dist="38100" dir="2700000" algn="tl">
                <a:srgbClr val="000000">
                  <a:alpha val="43137"/>
                </a:srgbClr>
              </a:outerShdw>
            </a:effectLst>
          </a:endParaRPr>
        </a:p>
      </dgm:t>
    </dgm:pt>
    <dgm:pt modelId="{4C4D230D-9326-48DE-8408-B9D2ECFB28D5}" type="parTrans" cxnId="{FC5FC5CA-61BF-4AC8-8EC6-FB1076D46CE9}">
      <dgm:prSet/>
      <dgm:spPr/>
      <dgm:t>
        <a:bodyPr/>
        <a:lstStyle/>
        <a:p>
          <a:endParaRPr lang="en-US"/>
        </a:p>
      </dgm:t>
    </dgm:pt>
    <dgm:pt modelId="{957E4348-ED61-4C83-BE4F-F606C0D8F730}" type="sibTrans" cxnId="{FC5FC5CA-61BF-4AC8-8EC6-FB1076D46CE9}">
      <dgm:prSet/>
      <dgm:spPr/>
      <dgm:t>
        <a:bodyPr/>
        <a:lstStyle/>
        <a:p>
          <a:endParaRPr lang="en-US"/>
        </a:p>
      </dgm:t>
    </dgm:pt>
    <dgm:pt modelId="{9B3BFCF9-9765-4138-B4EB-35E1B64D80E8}">
      <dgm:prSet phldrT="[Text]"/>
      <dgm:spPr/>
      <dgm:t>
        <a:bodyPr/>
        <a:lstStyle/>
        <a:p>
          <a:pPr algn="ctr"/>
          <a:r>
            <a:rPr lang="en-US" b="1" i="1" dirty="0" smtClean="0">
              <a:solidFill>
                <a:schemeClr val="bg1"/>
              </a:solidFill>
              <a:effectLst>
                <a:outerShdw blurRad="38100" dist="38100" dir="2700000" algn="tl">
                  <a:srgbClr val="000000">
                    <a:alpha val="43137"/>
                  </a:srgbClr>
                </a:outerShdw>
              </a:effectLst>
            </a:rPr>
            <a:t>Procurement Officer</a:t>
          </a:r>
        </a:p>
        <a:p>
          <a:pPr algn="ctr"/>
          <a:r>
            <a:rPr lang="en-US" b="1" i="1" dirty="0" smtClean="0">
              <a:solidFill>
                <a:schemeClr val="bg1"/>
              </a:solidFill>
              <a:effectLst>
                <a:outerShdw blurRad="38100" dist="38100" dir="2700000" algn="tl">
                  <a:srgbClr val="000000">
                    <a:alpha val="43137"/>
                  </a:srgbClr>
                </a:outerShdw>
              </a:effectLst>
            </a:rPr>
            <a:t>Vacant</a:t>
          </a:r>
          <a:endParaRPr lang="en-US" b="1" i="1" dirty="0">
            <a:solidFill>
              <a:schemeClr val="bg1"/>
            </a:solidFill>
            <a:effectLst>
              <a:outerShdw blurRad="38100" dist="38100" dir="2700000" algn="tl">
                <a:srgbClr val="000000">
                  <a:alpha val="43137"/>
                </a:srgbClr>
              </a:outerShdw>
            </a:effectLst>
          </a:endParaRPr>
        </a:p>
      </dgm:t>
    </dgm:pt>
    <dgm:pt modelId="{5D28976F-285D-40DD-9E45-B87053A51DC3}" type="parTrans" cxnId="{B703F683-BA2A-44C1-BABE-6ED45A26C082}">
      <dgm:prSet/>
      <dgm:spPr/>
      <dgm:t>
        <a:bodyPr/>
        <a:lstStyle/>
        <a:p>
          <a:endParaRPr lang="en-US"/>
        </a:p>
      </dgm:t>
    </dgm:pt>
    <dgm:pt modelId="{4914DE70-0377-4BC9-8E96-515023586132}" type="sibTrans" cxnId="{B703F683-BA2A-44C1-BABE-6ED45A26C082}">
      <dgm:prSet/>
      <dgm:spPr/>
      <dgm:t>
        <a:bodyPr/>
        <a:lstStyle/>
        <a:p>
          <a:endParaRPr lang="en-US"/>
        </a:p>
      </dgm:t>
    </dgm:pt>
    <dgm:pt modelId="{D9AEDD3E-8690-4F47-B16F-B1D43AF700DA}">
      <dgm:prSet phldrT="[Text]"/>
      <dgm:spPr/>
      <dgm:t>
        <a:bodyPr/>
        <a:lstStyle/>
        <a:p>
          <a:pPr algn="ctr"/>
          <a:r>
            <a:rPr lang="en-US" b="1" i="1" dirty="0" smtClean="0">
              <a:solidFill>
                <a:schemeClr val="bg1"/>
              </a:solidFill>
              <a:effectLst>
                <a:outerShdw blurRad="38100" dist="38100" dir="2700000" algn="tl">
                  <a:srgbClr val="000000">
                    <a:alpha val="43137"/>
                  </a:srgbClr>
                </a:outerShdw>
              </a:effectLst>
            </a:rPr>
            <a:t>Procurement Assistant</a:t>
          </a:r>
        </a:p>
        <a:p>
          <a:pPr algn="ctr"/>
          <a:r>
            <a:rPr lang="en-US" b="1" i="1" dirty="0" smtClean="0">
              <a:solidFill>
                <a:schemeClr val="bg1"/>
              </a:solidFill>
              <a:effectLst>
                <a:outerShdw blurRad="38100" dist="38100" dir="2700000" algn="tl">
                  <a:srgbClr val="000000">
                    <a:alpha val="43137"/>
                  </a:srgbClr>
                </a:outerShdw>
              </a:effectLst>
            </a:rPr>
            <a:t>Mikaela Bennett</a:t>
          </a:r>
        </a:p>
        <a:p>
          <a:pPr algn="ctr"/>
          <a:r>
            <a:rPr lang="en-US" b="1" i="1" dirty="0" smtClean="0">
              <a:solidFill>
                <a:schemeClr val="bg1"/>
              </a:solidFill>
              <a:effectLst>
                <a:outerShdw blurRad="38100" dist="38100" dir="2700000" algn="tl">
                  <a:srgbClr val="000000">
                    <a:alpha val="43137"/>
                  </a:srgbClr>
                </a:outerShdw>
              </a:effectLst>
            </a:rPr>
            <a:t>(temp APUC).</a:t>
          </a:r>
          <a:endParaRPr lang="en-US" b="1" i="1" dirty="0">
            <a:solidFill>
              <a:schemeClr val="bg1"/>
            </a:solidFill>
            <a:effectLst>
              <a:outerShdw blurRad="38100" dist="38100" dir="2700000" algn="tl">
                <a:srgbClr val="000000">
                  <a:alpha val="43137"/>
                </a:srgbClr>
              </a:outerShdw>
            </a:effectLst>
          </a:endParaRPr>
        </a:p>
      </dgm:t>
    </dgm:pt>
    <dgm:pt modelId="{6B690BDA-62E9-439F-9154-6300EAAEA79E}" type="parTrans" cxnId="{006B2081-3C35-465A-B519-E299319BE5B8}">
      <dgm:prSet/>
      <dgm:spPr/>
      <dgm:t>
        <a:bodyPr/>
        <a:lstStyle/>
        <a:p>
          <a:endParaRPr lang="en-US"/>
        </a:p>
      </dgm:t>
    </dgm:pt>
    <dgm:pt modelId="{026BB4EB-3287-430B-9A45-09744939EE79}" type="sibTrans" cxnId="{006B2081-3C35-465A-B519-E299319BE5B8}">
      <dgm:prSet/>
      <dgm:spPr/>
      <dgm:t>
        <a:bodyPr/>
        <a:lstStyle/>
        <a:p>
          <a:endParaRPr lang="en-US"/>
        </a:p>
      </dgm:t>
    </dgm:pt>
    <dgm:pt modelId="{52745B2C-615B-4EEC-AD2F-58A6795CCE26}" type="pres">
      <dgm:prSet presAssocID="{8361790B-5BA5-45D1-A513-2D7F44B36C12}" presName="mainComposite" presStyleCnt="0">
        <dgm:presLayoutVars>
          <dgm:chPref val="1"/>
          <dgm:dir/>
          <dgm:animOne val="branch"/>
          <dgm:animLvl val="lvl"/>
          <dgm:resizeHandles val="exact"/>
        </dgm:presLayoutVars>
      </dgm:prSet>
      <dgm:spPr/>
      <dgm:t>
        <a:bodyPr/>
        <a:lstStyle/>
        <a:p>
          <a:endParaRPr lang="en-US"/>
        </a:p>
      </dgm:t>
    </dgm:pt>
    <dgm:pt modelId="{CC5EC582-88C9-440B-99B7-7265FFE44B76}" type="pres">
      <dgm:prSet presAssocID="{8361790B-5BA5-45D1-A513-2D7F44B36C12}" presName="hierFlow" presStyleCnt="0"/>
      <dgm:spPr/>
    </dgm:pt>
    <dgm:pt modelId="{8C457EF7-37A3-4988-833F-2868ED703344}" type="pres">
      <dgm:prSet presAssocID="{8361790B-5BA5-45D1-A513-2D7F44B36C12}" presName="hierChild1" presStyleCnt="0">
        <dgm:presLayoutVars>
          <dgm:chPref val="1"/>
          <dgm:animOne val="branch"/>
          <dgm:animLvl val="lvl"/>
        </dgm:presLayoutVars>
      </dgm:prSet>
      <dgm:spPr/>
    </dgm:pt>
    <dgm:pt modelId="{9F0B38F7-34AF-4BDF-BA9C-37C87900133E}" type="pres">
      <dgm:prSet presAssocID="{4BBA0783-4092-41B6-BF58-CA94F9CE0289}" presName="Name14" presStyleCnt="0"/>
      <dgm:spPr/>
    </dgm:pt>
    <dgm:pt modelId="{9535F969-4E81-476E-B00D-D0E83573AFA9}" type="pres">
      <dgm:prSet presAssocID="{4BBA0783-4092-41B6-BF58-CA94F9CE0289}" presName="level1Shape" presStyleLbl="node0" presStyleIdx="0" presStyleCnt="1" custLinFactNeighborX="-612" custLinFactNeighborY="-918">
        <dgm:presLayoutVars>
          <dgm:chPref val="3"/>
        </dgm:presLayoutVars>
      </dgm:prSet>
      <dgm:spPr/>
      <dgm:t>
        <a:bodyPr/>
        <a:lstStyle/>
        <a:p>
          <a:endParaRPr lang="en-US"/>
        </a:p>
      </dgm:t>
    </dgm:pt>
    <dgm:pt modelId="{276B5D03-5766-4554-8D8F-59BC3B6AFF12}" type="pres">
      <dgm:prSet presAssocID="{4BBA0783-4092-41B6-BF58-CA94F9CE0289}" presName="hierChild2" presStyleCnt="0"/>
      <dgm:spPr/>
    </dgm:pt>
    <dgm:pt modelId="{08CA5D63-B98A-4323-9012-A0C43AE439E9}" type="pres">
      <dgm:prSet presAssocID="{AC3FE823-A2D3-4E72-B9E2-EF85DCD2EF9B}" presName="Name19" presStyleLbl="parChTrans1D2" presStyleIdx="0" presStyleCnt="4"/>
      <dgm:spPr/>
      <dgm:t>
        <a:bodyPr/>
        <a:lstStyle/>
        <a:p>
          <a:endParaRPr lang="en-US"/>
        </a:p>
      </dgm:t>
    </dgm:pt>
    <dgm:pt modelId="{9A7764BE-AADA-4F94-9DB2-2856690B6C3B}" type="pres">
      <dgm:prSet presAssocID="{274249DB-5915-4BAF-82CC-FB446B5EE610}" presName="Name21" presStyleCnt="0"/>
      <dgm:spPr/>
    </dgm:pt>
    <dgm:pt modelId="{209F0179-591B-4A27-9D38-4D7E1DA22A6A}" type="pres">
      <dgm:prSet presAssocID="{274249DB-5915-4BAF-82CC-FB446B5EE610}" presName="level2Shape" presStyleLbl="node2" presStyleIdx="0" presStyleCnt="4" custLinFactNeighborX="1343" custLinFactNeighborY="-29467"/>
      <dgm:spPr/>
      <dgm:t>
        <a:bodyPr/>
        <a:lstStyle/>
        <a:p>
          <a:endParaRPr lang="en-US"/>
        </a:p>
      </dgm:t>
    </dgm:pt>
    <dgm:pt modelId="{17F1EFAD-F36D-4F8A-B1A3-0FEE036E42DD}" type="pres">
      <dgm:prSet presAssocID="{274249DB-5915-4BAF-82CC-FB446B5EE610}" presName="hierChild3" presStyleCnt="0"/>
      <dgm:spPr/>
    </dgm:pt>
    <dgm:pt modelId="{E2AE2875-102E-4E81-8087-01FFB3818AC7}" type="pres">
      <dgm:prSet presAssocID="{8D455D37-BA5D-4B42-83C9-776B59DF4518}" presName="Name19" presStyleLbl="parChTrans1D2" presStyleIdx="1" presStyleCnt="4"/>
      <dgm:spPr/>
      <dgm:t>
        <a:bodyPr/>
        <a:lstStyle/>
        <a:p>
          <a:endParaRPr lang="en-US"/>
        </a:p>
      </dgm:t>
    </dgm:pt>
    <dgm:pt modelId="{9AEBA5A6-F721-4D73-A501-0C8614AEDF29}" type="pres">
      <dgm:prSet presAssocID="{9B2C9B82-B247-4C51-B7DE-B98369168985}" presName="Name21" presStyleCnt="0"/>
      <dgm:spPr/>
    </dgm:pt>
    <dgm:pt modelId="{52359453-1E51-4FEA-8BAA-1B125EF95539}" type="pres">
      <dgm:prSet presAssocID="{9B2C9B82-B247-4C51-B7DE-B98369168985}" presName="level2Shape" presStyleLbl="node2" presStyleIdx="1" presStyleCnt="4" custLinFactNeighborX="1343" custLinFactNeighborY="-29467"/>
      <dgm:spPr/>
      <dgm:t>
        <a:bodyPr/>
        <a:lstStyle/>
        <a:p>
          <a:endParaRPr lang="en-US"/>
        </a:p>
      </dgm:t>
    </dgm:pt>
    <dgm:pt modelId="{78956D6E-574F-479D-9439-3CDB05D2FF34}" type="pres">
      <dgm:prSet presAssocID="{9B2C9B82-B247-4C51-B7DE-B98369168985}" presName="hierChild3" presStyleCnt="0"/>
      <dgm:spPr/>
    </dgm:pt>
    <dgm:pt modelId="{83ECA61D-CFF6-4771-8020-0D0BE49268DD}" type="pres">
      <dgm:prSet presAssocID="{5D28976F-285D-40DD-9E45-B87053A51DC3}" presName="Name19" presStyleLbl="parChTrans1D3" presStyleIdx="0" presStyleCnt="5"/>
      <dgm:spPr/>
      <dgm:t>
        <a:bodyPr/>
        <a:lstStyle/>
        <a:p>
          <a:endParaRPr lang="en-US"/>
        </a:p>
      </dgm:t>
    </dgm:pt>
    <dgm:pt modelId="{E2BAB051-5BEF-4950-8BEF-21C2B92D94D7}" type="pres">
      <dgm:prSet presAssocID="{9B3BFCF9-9765-4138-B4EB-35E1B64D80E8}" presName="Name21" presStyleCnt="0"/>
      <dgm:spPr/>
    </dgm:pt>
    <dgm:pt modelId="{8EE2C68B-6776-4DAB-B0E5-0968698C6941}" type="pres">
      <dgm:prSet presAssocID="{9B3BFCF9-9765-4138-B4EB-35E1B64D80E8}" presName="level2Shape" presStyleLbl="node3" presStyleIdx="0" presStyleCnt="5" custLinFactNeighborX="3215" custLinFactNeighborY="-880"/>
      <dgm:spPr/>
      <dgm:t>
        <a:bodyPr/>
        <a:lstStyle/>
        <a:p>
          <a:endParaRPr lang="en-US"/>
        </a:p>
      </dgm:t>
    </dgm:pt>
    <dgm:pt modelId="{26C9081C-6DE7-4FDA-8775-8800E723713B}" type="pres">
      <dgm:prSet presAssocID="{9B3BFCF9-9765-4138-B4EB-35E1B64D80E8}" presName="hierChild3" presStyleCnt="0"/>
      <dgm:spPr/>
    </dgm:pt>
    <dgm:pt modelId="{2B9FA0AD-5546-44BA-A514-4538F836A680}" type="pres">
      <dgm:prSet presAssocID="{6B690BDA-62E9-439F-9154-6300EAAEA79E}" presName="Name19" presStyleLbl="parChTrans1D4" presStyleIdx="0" presStyleCnt="4"/>
      <dgm:spPr/>
      <dgm:t>
        <a:bodyPr/>
        <a:lstStyle/>
        <a:p>
          <a:endParaRPr lang="en-US"/>
        </a:p>
      </dgm:t>
    </dgm:pt>
    <dgm:pt modelId="{4C4DE88C-CB52-4FDB-A6E8-718B2A39F1D6}" type="pres">
      <dgm:prSet presAssocID="{D9AEDD3E-8690-4F47-B16F-B1D43AF700DA}" presName="Name21" presStyleCnt="0"/>
      <dgm:spPr/>
    </dgm:pt>
    <dgm:pt modelId="{AAAC5C68-1165-45A7-8DDF-BFF8CBA9C68F}" type="pres">
      <dgm:prSet presAssocID="{D9AEDD3E-8690-4F47-B16F-B1D43AF700DA}" presName="level2Shape" presStyleLbl="node4" presStyleIdx="0" presStyleCnt="4" custLinFactNeighborX="3215" custLinFactNeighborY="880"/>
      <dgm:spPr/>
      <dgm:t>
        <a:bodyPr/>
        <a:lstStyle/>
        <a:p>
          <a:endParaRPr lang="en-US"/>
        </a:p>
      </dgm:t>
    </dgm:pt>
    <dgm:pt modelId="{A49B97F4-510B-4470-9E2B-2B76B2A1DE49}" type="pres">
      <dgm:prSet presAssocID="{D9AEDD3E-8690-4F47-B16F-B1D43AF700DA}" presName="hierChild3" presStyleCnt="0"/>
      <dgm:spPr/>
    </dgm:pt>
    <dgm:pt modelId="{E9AABF10-1346-4E7F-96C7-271AE7A1E89B}" type="pres">
      <dgm:prSet presAssocID="{4C4D230D-9326-48DE-8408-B9D2ECFB28D5}" presName="Name19" presStyleLbl="parChTrans1D3" presStyleIdx="1" presStyleCnt="5"/>
      <dgm:spPr/>
      <dgm:t>
        <a:bodyPr/>
        <a:lstStyle/>
        <a:p>
          <a:endParaRPr lang="en-US"/>
        </a:p>
      </dgm:t>
    </dgm:pt>
    <dgm:pt modelId="{E404D76C-1019-4372-A388-9BF25D652B1A}" type="pres">
      <dgm:prSet presAssocID="{54AAD16E-453A-46C2-9739-F28AFCC96C8A}" presName="Name21" presStyleCnt="0"/>
      <dgm:spPr/>
    </dgm:pt>
    <dgm:pt modelId="{5B0AEBDB-1A34-4A2F-A682-A9C4C7AAF0A5}" type="pres">
      <dgm:prSet presAssocID="{54AAD16E-453A-46C2-9739-F28AFCC96C8A}" presName="level2Shape" presStyleLbl="node3" presStyleIdx="1" presStyleCnt="5" custLinFactNeighborX="7182" custLinFactNeighborY="-30029"/>
      <dgm:spPr/>
      <dgm:t>
        <a:bodyPr/>
        <a:lstStyle/>
        <a:p>
          <a:endParaRPr lang="en-US"/>
        </a:p>
      </dgm:t>
    </dgm:pt>
    <dgm:pt modelId="{C8E49D46-509E-47CD-ACA5-1F84486B1702}" type="pres">
      <dgm:prSet presAssocID="{54AAD16E-453A-46C2-9739-F28AFCC96C8A}" presName="hierChild3" presStyleCnt="0"/>
      <dgm:spPr/>
    </dgm:pt>
    <dgm:pt modelId="{3A7C54EC-8081-4C24-9D26-50CC96164DF5}" type="pres">
      <dgm:prSet presAssocID="{21BC7BCC-76DE-43FE-8087-6C8C40B1B35D}" presName="Name19" presStyleLbl="parChTrans1D2" presStyleIdx="2" presStyleCnt="4"/>
      <dgm:spPr/>
      <dgm:t>
        <a:bodyPr/>
        <a:lstStyle/>
        <a:p>
          <a:endParaRPr lang="en-US"/>
        </a:p>
      </dgm:t>
    </dgm:pt>
    <dgm:pt modelId="{A782A4DE-6211-47C9-9E81-86C089EADFFB}" type="pres">
      <dgm:prSet presAssocID="{F58495A9-558B-4FEC-A314-E5D71DDF8EE4}" presName="Name21" presStyleCnt="0"/>
      <dgm:spPr/>
    </dgm:pt>
    <dgm:pt modelId="{5A25CD5A-3E70-4B74-B026-1E364AF3DF22}" type="pres">
      <dgm:prSet presAssocID="{F58495A9-558B-4FEC-A314-E5D71DDF8EE4}" presName="level2Shape" presStyleLbl="node2" presStyleIdx="2" presStyleCnt="4" custLinFactNeighborX="1343" custLinFactNeighborY="-29467"/>
      <dgm:spPr/>
      <dgm:t>
        <a:bodyPr/>
        <a:lstStyle/>
        <a:p>
          <a:endParaRPr lang="en-US"/>
        </a:p>
      </dgm:t>
    </dgm:pt>
    <dgm:pt modelId="{4D8FCD72-2544-4AB2-9999-75A2D5198587}" type="pres">
      <dgm:prSet presAssocID="{F58495A9-558B-4FEC-A314-E5D71DDF8EE4}" presName="hierChild3" presStyleCnt="0"/>
      <dgm:spPr/>
    </dgm:pt>
    <dgm:pt modelId="{63B3AF4E-D9AF-45D2-BE2A-3B012B2955C6}" type="pres">
      <dgm:prSet presAssocID="{28A0D837-5825-4ABF-8468-E893645E657B}" presName="Name19" presStyleLbl="parChTrans1D3" presStyleIdx="2" presStyleCnt="5"/>
      <dgm:spPr/>
      <dgm:t>
        <a:bodyPr/>
        <a:lstStyle/>
        <a:p>
          <a:endParaRPr lang="en-US"/>
        </a:p>
      </dgm:t>
    </dgm:pt>
    <dgm:pt modelId="{7EB6295A-E91F-49AC-9537-2F444EF00312}" type="pres">
      <dgm:prSet presAssocID="{B8B0CEEA-D100-4ECB-80F7-98479BDD0B0D}" presName="Name21" presStyleCnt="0"/>
      <dgm:spPr/>
    </dgm:pt>
    <dgm:pt modelId="{4AB0CA13-3279-418B-82B5-1F38249F81C4}" type="pres">
      <dgm:prSet presAssocID="{B8B0CEEA-D100-4ECB-80F7-98479BDD0B0D}" presName="level2Shape" presStyleLbl="node3" presStyleIdx="2" presStyleCnt="5" custLinFactNeighborX="2124" custLinFactNeighborY="-29072"/>
      <dgm:spPr/>
      <dgm:t>
        <a:bodyPr/>
        <a:lstStyle/>
        <a:p>
          <a:endParaRPr lang="en-US"/>
        </a:p>
      </dgm:t>
    </dgm:pt>
    <dgm:pt modelId="{481E9A1A-71DD-4D08-A1AC-00600AD5D76C}" type="pres">
      <dgm:prSet presAssocID="{B8B0CEEA-D100-4ECB-80F7-98479BDD0B0D}" presName="hierChild3" presStyleCnt="0"/>
      <dgm:spPr/>
    </dgm:pt>
    <dgm:pt modelId="{FA0D4A58-79CA-4A28-8F08-4C6A265BB7E5}" type="pres">
      <dgm:prSet presAssocID="{52C045F0-BEBC-4DC2-B4E1-1309D2A9837A}" presName="Name19" presStyleLbl="parChTrans1D4" presStyleIdx="1" presStyleCnt="4"/>
      <dgm:spPr/>
      <dgm:t>
        <a:bodyPr/>
        <a:lstStyle/>
        <a:p>
          <a:endParaRPr lang="en-US"/>
        </a:p>
      </dgm:t>
    </dgm:pt>
    <dgm:pt modelId="{287C3307-657A-46AC-B270-10879663390B}" type="pres">
      <dgm:prSet presAssocID="{19E486ED-0977-4B02-9FBC-06787AADD453}" presName="Name21" presStyleCnt="0"/>
      <dgm:spPr/>
    </dgm:pt>
    <dgm:pt modelId="{EB66937C-6C3A-41E4-BE9F-26D703365D5E}" type="pres">
      <dgm:prSet presAssocID="{19E486ED-0977-4B02-9FBC-06787AADD453}" presName="level2Shape" presStyleLbl="node4" presStyleIdx="1" presStyleCnt="4" custLinFactNeighborX="2042" custLinFactNeighborY="8530"/>
      <dgm:spPr/>
      <dgm:t>
        <a:bodyPr/>
        <a:lstStyle/>
        <a:p>
          <a:endParaRPr lang="en-US"/>
        </a:p>
      </dgm:t>
    </dgm:pt>
    <dgm:pt modelId="{3A7CF328-8306-4760-8E74-9BEAA387D49C}" type="pres">
      <dgm:prSet presAssocID="{19E486ED-0977-4B02-9FBC-06787AADD453}" presName="hierChild3" presStyleCnt="0"/>
      <dgm:spPr/>
    </dgm:pt>
    <dgm:pt modelId="{D56F2804-9443-4AE0-A272-BB87AF0353E0}" type="pres">
      <dgm:prSet presAssocID="{AB2BA609-AC21-43FF-97F3-A63362123032}" presName="Name19" presStyleLbl="parChTrans1D3" presStyleIdx="3" presStyleCnt="5"/>
      <dgm:spPr/>
      <dgm:t>
        <a:bodyPr/>
        <a:lstStyle/>
        <a:p>
          <a:endParaRPr lang="en-US"/>
        </a:p>
      </dgm:t>
    </dgm:pt>
    <dgm:pt modelId="{93EA373A-73B6-481A-8D55-7579875E218F}" type="pres">
      <dgm:prSet presAssocID="{DD68DC15-F031-4B32-B972-A3377144BBF9}" presName="Name21" presStyleCnt="0"/>
      <dgm:spPr/>
    </dgm:pt>
    <dgm:pt modelId="{B51EB79A-D0FF-4076-90DB-F6FFACA793AD}" type="pres">
      <dgm:prSet presAssocID="{DD68DC15-F031-4B32-B972-A3377144BBF9}" presName="level2Shape" presStyleLbl="node3" presStyleIdx="3" presStyleCnt="5" custLinFactNeighborX="5701" custLinFactNeighborY="-5174"/>
      <dgm:spPr/>
      <dgm:t>
        <a:bodyPr/>
        <a:lstStyle/>
        <a:p>
          <a:endParaRPr lang="en-US"/>
        </a:p>
      </dgm:t>
    </dgm:pt>
    <dgm:pt modelId="{0A2115C2-3B10-4211-B950-33A1D6802863}" type="pres">
      <dgm:prSet presAssocID="{DD68DC15-F031-4B32-B972-A3377144BBF9}" presName="hierChild3" presStyleCnt="0"/>
      <dgm:spPr/>
    </dgm:pt>
    <dgm:pt modelId="{2081A8E6-7D00-477F-95A7-5170E4ACF966}" type="pres">
      <dgm:prSet presAssocID="{2DD1E93F-E00C-4954-8DAC-9EF72D70689F}" presName="Name19" presStyleLbl="parChTrans1D4" presStyleIdx="2" presStyleCnt="4"/>
      <dgm:spPr/>
      <dgm:t>
        <a:bodyPr/>
        <a:lstStyle/>
        <a:p>
          <a:endParaRPr lang="en-US"/>
        </a:p>
      </dgm:t>
    </dgm:pt>
    <dgm:pt modelId="{F4F142A4-4B6C-4AF6-9CA9-7E976BD6C063}" type="pres">
      <dgm:prSet presAssocID="{CEE8957D-4F1C-4E06-9FAE-910979FF0FF4}" presName="Name21" presStyleCnt="0"/>
      <dgm:spPr/>
    </dgm:pt>
    <dgm:pt modelId="{5B12B29C-9730-4E27-899C-D3E838EC6B60}" type="pres">
      <dgm:prSet presAssocID="{CEE8957D-4F1C-4E06-9FAE-910979FF0FF4}" presName="level2Shape" presStyleLbl="node4" presStyleIdx="2" presStyleCnt="4" custLinFactNeighborX="5871" custLinFactNeighborY="-10033"/>
      <dgm:spPr/>
      <dgm:t>
        <a:bodyPr/>
        <a:lstStyle/>
        <a:p>
          <a:endParaRPr lang="en-US"/>
        </a:p>
      </dgm:t>
    </dgm:pt>
    <dgm:pt modelId="{E7F74F17-9032-44C5-BA6B-777AFD504373}" type="pres">
      <dgm:prSet presAssocID="{CEE8957D-4F1C-4E06-9FAE-910979FF0FF4}" presName="hierChild3" presStyleCnt="0"/>
      <dgm:spPr/>
    </dgm:pt>
    <dgm:pt modelId="{2A30B18D-98B0-407D-8911-1D24747BA7C1}" type="pres">
      <dgm:prSet presAssocID="{F6E81548-8334-4B9F-B1A2-FAD03D48520B}" presName="Name19" presStyleLbl="parChTrans1D2" presStyleIdx="3" presStyleCnt="4"/>
      <dgm:spPr/>
      <dgm:t>
        <a:bodyPr/>
        <a:lstStyle/>
        <a:p>
          <a:endParaRPr lang="en-US"/>
        </a:p>
      </dgm:t>
    </dgm:pt>
    <dgm:pt modelId="{8DDFF201-0FAF-4D7F-903D-FE1ABAA2FD05}" type="pres">
      <dgm:prSet presAssocID="{409594DC-B523-4BEF-BE61-BA93A52C6C1A}" presName="Name21" presStyleCnt="0"/>
      <dgm:spPr/>
    </dgm:pt>
    <dgm:pt modelId="{F2B0C87F-2B09-4F6C-99A8-4F70D68E1402}" type="pres">
      <dgm:prSet presAssocID="{409594DC-B523-4BEF-BE61-BA93A52C6C1A}" presName="level2Shape" presStyleLbl="node2" presStyleIdx="3" presStyleCnt="4" custLinFactNeighborX="1343" custLinFactNeighborY="-29467"/>
      <dgm:spPr/>
      <dgm:t>
        <a:bodyPr/>
        <a:lstStyle/>
        <a:p>
          <a:endParaRPr lang="en-US"/>
        </a:p>
      </dgm:t>
    </dgm:pt>
    <dgm:pt modelId="{8674E661-AD7C-4FD2-BE5F-043C29182544}" type="pres">
      <dgm:prSet presAssocID="{409594DC-B523-4BEF-BE61-BA93A52C6C1A}" presName="hierChild3" presStyleCnt="0"/>
      <dgm:spPr/>
    </dgm:pt>
    <dgm:pt modelId="{F7B327D1-895B-484D-BB97-7237E2737EE6}" type="pres">
      <dgm:prSet presAssocID="{E533C383-B6D4-487A-AC80-41887D1C3530}" presName="Name19" presStyleLbl="parChTrans1D3" presStyleIdx="4" presStyleCnt="5"/>
      <dgm:spPr/>
      <dgm:t>
        <a:bodyPr/>
        <a:lstStyle/>
        <a:p>
          <a:endParaRPr lang="en-US"/>
        </a:p>
      </dgm:t>
    </dgm:pt>
    <dgm:pt modelId="{73E273D2-D489-4CB8-90D2-205DB94E1145}" type="pres">
      <dgm:prSet presAssocID="{9E46CDEB-852A-45E1-8470-63981C1B925D}" presName="Name21" presStyleCnt="0"/>
      <dgm:spPr/>
    </dgm:pt>
    <dgm:pt modelId="{3BB0F8D8-13AE-41F8-AC7A-079810FB6ECD}" type="pres">
      <dgm:prSet presAssocID="{9E46CDEB-852A-45E1-8470-63981C1B925D}" presName="level2Shape" presStyleLbl="node3" presStyleIdx="4" presStyleCnt="5" custLinFactNeighborX="1723" custLinFactNeighborY="-3900"/>
      <dgm:spPr/>
      <dgm:t>
        <a:bodyPr/>
        <a:lstStyle/>
        <a:p>
          <a:endParaRPr lang="en-US"/>
        </a:p>
      </dgm:t>
    </dgm:pt>
    <dgm:pt modelId="{A11C58A6-F29C-4F2C-852A-8D84F8AB41F2}" type="pres">
      <dgm:prSet presAssocID="{9E46CDEB-852A-45E1-8470-63981C1B925D}" presName="hierChild3" presStyleCnt="0"/>
      <dgm:spPr/>
    </dgm:pt>
    <dgm:pt modelId="{DEEA3DD9-0D3B-4D93-B898-849EC752462D}" type="pres">
      <dgm:prSet presAssocID="{0634CBC3-FD69-41FE-84C6-B5FD45241E0B}" presName="Name19" presStyleLbl="parChTrans1D4" presStyleIdx="3" presStyleCnt="4"/>
      <dgm:spPr/>
      <dgm:t>
        <a:bodyPr/>
        <a:lstStyle/>
        <a:p>
          <a:endParaRPr lang="en-US"/>
        </a:p>
      </dgm:t>
    </dgm:pt>
    <dgm:pt modelId="{C3265446-99E5-4E55-9AF4-7752FEA3CE7E}" type="pres">
      <dgm:prSet presAssocID="{7D823E1F-DFFD-45E1-A5FE-984034DD4FE7}" presName="Name21" presStyleCnt="0"/>
      <dgm:spPr/>
    </dgm:pt>
    <dgm:pt modelId="{263946A8-CBDB-4F5E-B6CD-A6DE33ECB30C}" type="pres">
      <dgm:prSet presAssocID="{7D823E1F-DFFD-45E1-A5FE-984034DD4FE7}" presName="level2Shape" presStyleLbl="node4" presStyleIdx="3" presStyleCnt="4" custLinFactNeighborX="549" custLinFactNeighborY="-6888"/>
      <dgm:spPr/>
      <dgm:t>
        <a:bodyPr/>
        <a:lstStyle/>
        <a:p>
          <a:endParaRPr lang="en-US"/>
        </a:p>
      </dgm:t>
    </dgm:pt>
    <dgm:pt modelId="{0FDBE037-F4D6-4446-AFD0-2ACAE6E954B5}" type="pres">
      <dgm:prSet presAssocID="{7D823E1F-DFFD-45E1-A5FE-984034DD4FE7}" presName="hierChild3" presStyleCnt="0"/>
      <dgm:spPr/>
    </dgm:pt>
    <dgm:pt modelId="{7E0D2E2A-47EB-46E8-AEEA-452A582BD32A}" type="pres">
      <dgm:prSet presAssocID="{8361790B-5BA5-45D1-A513-2D7F44B36C12}" presName="bgShapesFlow" presStyleCnt="0"/>
      <dgm:spPr/>
    </dgm:pt>
  </dgm:ptLst>
  <dgm:cxnLst>
    <dgm:cxn modelId="{AA36F3DA-EE96-4855-9B61-C9F22961C7D2}" type="presOf" srcId="{9B2C9B82-B247-4C51-B7DE-B98369168985}" destId="{52359453-1E51-4FEA-8BAA-1B125EF95539}" srcOrd="0" destOrd="0" presId="urn:microsoft.com/office/officeart/2005/8/layout/hierarchy6"/>
    <dgm:cxn modelId="{E51155FD-F357-49D9-B71D-FDBDAA9A952F}" type="presOf" srcId="{B8B0CEEA-D100-4ECB-80F7-98479BDD0B0D}" destId="{4AB0CA13-3279-418B-82B5-1F38249F81C4}" srcOrd="0" destOrd="0" presId="urn:microsoft.com/office/officeart/2005/8/layout/hierarchy6"/>
    <dgm:cxn modelId="{B703F683-BA2A-44C1-BABE-6ED45A26C082}" srcId="{9B2C9B82-B247-4C51-B7DE-B98369168985}" destId="{9B3BFCF9-9765-4138-B4EB-35E1B64D80E8}" srcOrd="0" destOrd="0" parTransId="{5D28976F-285D-40DD-9E45-B87053A51DC3}" sibTransId="{4914DE70-0377-4BC9-8E96-515023586132}"/>
    <dgm:cxn modelId="{7D97A91E-BE03-4EB6-AAAD-777A1B95055F}" type="presOf" srcId="{DD68DC15-F031-4B32-B972-A3377144BBF9}" destId="{B51EB79A-D0FF-4076-90DB-F6FFACA793AD}" srcOrd="0" destOrd="0" presId="urn:microsoft.com/office/officeart/2005/8/layout/hierarchy6"/>
    <dgm:cxn modelId="{FC5FC5CA-61BF-4AC8-8EC6-FB1076D46CE9}" srcId="{9B2C9B82-B247-4C51-B7DE-B98369168985}" destId="{54AAD16E-453A-46C2-9739-F28AFCC96C8A}" srcOrd="1" destOrd="0" parTransId="{4C4D230D-9326-48DE-8408-B9D2ECFB28D5}" sibTransId="{957E4348-ED61-4C83-BE4F-F606C0D8F730}"/>
    <dgm:cxn modelId="{751EB214-4576-4EBF-8316-485944D3100A}" type="presOf" srcId="{6B690BDA-62E9-439F-9154-6300EAAEA79E}" destId="{2B9FA0AD-5546-44BA-A514-4538F836A680}" srcOrd="0" destOrd="0" presId="urn:microsoft.com/office/officeart/2005/8/layout/hierarchy6"/>
    <dgm:cxn modelId="{D2E032CA-38C7-4ADA-B146-2568D098DB35}" srcId="{409594DC-B523-4BEF-BE61-BA93A52C6C1A}" destId="{9E46CDEB-852A-45E1-8470-63981C1B925D}" srcOrd="0" destOrd="0" parTransId="{E533C383-B6D4-487A-AC80-41887D1C3530}" sibTransId="{F840A03C-A895-4083-BB1B-21E1B52C5A83}"/>
    <dgm:cxn modelId="{F554D86B-7183-474A-BDC4-6BD07145E25E}" type="presOf" srcId="{21BC7BCC-76DE-43FE-8087-6C8C40B1B35D}" destId="{3A7C54EC-8081-4C24-9D26-50CC96164DF5}" srcOrd="0" destOrd="0" presId="urn:microsoft.com/office/officeart/2005/8/layout/hierarchy6"/>
    <dgm:cxn modelId="{B5645CA9-8113-48EB-8D29-3CDC52F4F198}" type="presOf" srcId="{AC3FE823-A2D3-4E72-B9E2-EF85DCD2EF9B}" destId="{08CA5D63-B98A-4323-9012-A0C43AE439E9}" srcOrd="0" destOrd="0" presId="urn:microsoft.com/office/officeart/2005/8/layout/hierarchy6"/>
    <dgm:cxn modelId="{D74794C2-ED43-4C37-8655-B0255AA10FCF}" type="presOf" srcId="{E533C383-B6D4-487A-AC80-41887D1C3530}" destId="{F7B327D1-895B-484D-BB97-7237E2737EE6}" srcOrd="0" destOrd="0" presId="urn:microsoft.com/office/officeart/2005/8/layout/hierarchy6"/>
    <dgm:cxn modelId="{91F168ED-279E-43B7-AC6A-BCB9787C485C}" srcId="{4BBA0783-4092-41B6-BF58-CA94F9CE0289}" destId="{9B2C9B82-B247-4C51-B7DE-B98369168985}" srcOrd="1" destOrd="0" parTransId="{8D455D37-BA5D-4B42-83C9-776B59DF4518}" sibTransId="{A23025AB-8798-46F2-AC6C-69EB133C926F}"/>
    <dgm:cxn modelId="{9AB63C1E-5E53-4B24-AB00-7F726376500F}" type="presOf" srcId="{8361790B-5BA5-45D1-A513-2D7F44B36C12}" destId="{52745B2C-615B-4EEC-AD2F-58A6795CCE26}" srcOrd="0" destOrd="0" presId="urn:microsoft.com/office/officeart/2005/8/layout/hierarchy6"/>
    <dgm:cxn modelId="{1CE2F9D2-4B6D-461F-8124-91C2F7EDB208}" type="presOf" srcId="{19E486ED-0977-4B02-9FBC-06787AADD453}" destId="{EB66937C-6C3A-41E4-BE9F-26D703365D5E}" srcOrd="0" destOrd="0" presId="urn:microsoft.com/office/officeart/2005/8/layout/hierarchy6"/>
    <dgm:cxn modelId="{C43D2D42-57C0-46C4-858A-FF953697FF5D}" type="presOf" srcId="{CEE8957D-4F1C-4E06-9FAE-910979FF0FF4}" destId="{5B12B29C-9730-4E27-899C-D3E838EC6B60}" srcOrd="0" destOrd="0" presId="urn:microsoft.com/office/officeart/2005/8/layout/hierarchy6"/>
    <dgm:cxn modelId="{5F150541-5A89-4521-8D1B-C431CB613BE4}" type="presOf" srcId="{F6E81548-8334-4B9F-B1A2-FAD03D48520B}" destId="{2A30B18D-98B0-407D-8911-1D24747BA7C1}" srcOrd="0" destOrd="0" presId="urn:microsoft.com/office/officeart/2005/8/layout/hierarchy6"/>
    <dgm:cxn modelId="{32DD81DF-FE87-4D0B-9A37-1071508E3F34}" type="presOf" srcId="{28A0D837-5825-4ABF-8468-E893645E657B}" destId="{63B3AF4E-D9AF-45D2-BE2A-3B012B2955C6}" srcOrd="0" destOrd="0" presId="urn:microsoft.com/office/officeart/2005/8/layout/hierarchy6"/>
    <dgm:cxn modelId="{7019F7B2-B08D-4838-BBC3-056BFF0B51D6}" srcId="{DD68DC15-F031-4B32-B972-A3377144BBF9}" destId="{CEE8957D-4F1C-4E06-9FAE-910979FF0FF4}" srcOrd="0" destOrd="0" parTransId="{2DD1E93F-E00C-4954-8DAC-9EF72D70689F}" sibTransId="{898AE31B-BF22-43AC-91A4-1B5EF05C151E}"/>
    <dgm:cxn modelId="{85A5E1BE-D3EF-4CD9-8C27-319E5CC48973}" type="presOf" srcId="{F58495A9-558B-4FEC-A314-E5D71DDF8EE4}" destId="{5A25CD5A-3E70-4B74-B026-1E364AF3DF22}" srcOrd="0" destOrd="0" presId="urn:microsoft.com/office/officeart/2005/8/layout/hierarchy6"/>
    <dgm:cxn modelId="{18155738-9A54-43F9-82B4-B18E71ABC360}" srcId="{F58495A9-558B-4FEC-A314-E5D71DDF8EE4}" destId="{B8B0CEEA-D100-4ECB-80F7-98479BDD0B0D}" srcOrd="0" destOrd="0" parTransId="{28A0D837-5825-4ABF-8468-E893645E657B}" sibTransId="{AB1EF362-CD1C-4DE6-86C0-CD1AB1680ECF}"/>
    <dgm:cxn modelId="{5E406A24-49C9-42F0-8586-5F8F5FD4582A}" type="presOf" srcId="{54AAD16E-453A-46C2-9739-F28AFCC96C8A}" destId="{5B0AEBDB-1A34-4A2F-A682-A9C4C7AAF0A5}" srcOrd="0" destOrd="0" presId="urn:microsoft.com/office/officeart/2005/8/layout/hierarchy6"/>
    <dgm:cxn modelId="{5B9D5FA1-F040-438F-9702-648152FC8E56}" type="presOf" srcId="{9E46CDEB-852A-45E1-8470-63981C1B925D}" destId="{3BB0F8D8-13AE-41F8-AC7A-079810FB6ECD}" srcOrd="0" destOrd="0" presId="urn:microsoft.com/office/officeart/2005/8/layout/hierarchy6"/>
    <dgm:cxn modelId="{62B99620-87FF-405C-A0A2-D15B70D92D69}" type="presOf" srcId="{52C045F0-BEBC-4DC2-B4E1-1309D2A9837A}" destId="{FA0D4A58-79CA-4A28-8F08-4C6A265BB7E5}" srcOrd="0" destOrd="0" presId="urn:microsoft.com/office/officeart/2005/8/layout/hierarchy6"/>
    <dgm:cxn modelId="{6B9BEEA0-D794-4301-A7F0-EFB3BB4DEB5B}" type="presOf" srcId="{5D28976F-285D-40DD-9E45-B87053A51DC3}" destId="{83ECA61D-CFF6-4771-8020-0D0BE49268DD}" srcOrd="0" destOrd="0" presId="urn:microsoft.com/office/officeart/2005/8/layout/hierarchy6"/>
    <dgm:cxn modelId="{8150DA32-9CAC-4405-B0DF-2BD54434E294}" type="presOf" srcId="{0634CBC3-FD69-41FE-84C6-B5FD45241E0B}" destId="{DEEA3DD9-0D3B-4D93-B898-849EC752462D}" srcOrd="0" destOrd="0" presId="urn:microsoft.com/office/officeart/2005/8/layout/hierarchy6"/>
    <dgm:cxn modelId="{A80FDB95-9EAB-450E-ADCD-0A0F51DE61E2}" srcId="{8361790B-5BA5-45D1-A513-2D7F44B36C12}" destId="{4BBA0783-4092-41B6-BF58-CA94F9CE0289}" srcOrd="0" destOrd="0" parTransId="{8410EFD8-8831-41DD-ABE3-D3606174EE3A}" sibTransId="{A6256C4A-7A23-4017-BE95-02BA764808AD}"/>
    <dgm:cxn modelId="{AF5EA64A-CB02-4C3E-AC84-2EA3C08134A3}" type="presOf" srcId="{2DD1E93F-E00C-4954-8DAC-9EF72D70689F}" destId="{2081A8E6-7D00-477F-95A7-5170E4ACF966}" srcOrd="0" destOrd="0" presId="urn:microsoft.com/office/officeart/2005/8/layout/hierarchy6"/>
    <dgm:cxn modelId="{FE50C0F9-3209-48ED-B3FE-4474BCBA4050}" type="presOf" srcId="{4C4D230D-9326-48DE-8408-B9D2ECFB28D5}" destId="{E9AABF10-1346-4E7F-96C7-271AE7A1E89B}" srcOrd="0" destOrd="0" presId="urn:microsoft.com/office/officeart/2005/8/layout/hierarchy6"/>
    <dgm:cxn modelId="{C04C6D1E-3343-4002-B35B-AC3E81D0568D}" type="presOf" srcId="{7D823E1F-DFFD-45E1-A5FE-984034DD4FE7}" destId="{263946A8-CBDB-4F5E-B6CD-A6DE33ECB30C}" srcOrd="0" destOrd="0" presId="urn:microsoft.com/office/officeart/2005/8/layout/hierarchy6"/>
    <dgm:cxn modelId="{8B0AC756-25F5-43C3-B61F-6800BF2A3238}" srcId="{F58495A9-558B-4FEC-A314-E5D71DDF8EE4}" destId="{DD68DC15-F031-4B32-B972-A3377144BBF9}" srcOrd="1" destOrd="0" parTransId="{AB2BA609-AC21-43FF-97F3-A63362123032}" sibTransId="{8C9558F2-486F-4AB4-91A2-A78E58B9FF6D}"/>
    <dgm:cxn modelId="{77248651-AF82-41EB-90EA-B84A232A2515}" type="presOf" srcId="{9B3BFCF9-9765-4138-B4EB-35E1B64D80E8}" destId="{8EE2C68B-6776-4DAB-B0E5-0968698C6941}" srcOrd="0" destOrd="0" presId="urn:microsoft.com/office/officeart/2005/8/layout/hierarchy6"/>
    <dgm:cxn modelId="{BF06B70D-2A05-412F-9ED8-2509A1877585}" type="presOf" srcId="{409594DC-B523-4BEF-BE61-BA93A52C6C1A}" destId="{F2B0C87F-2B09-4F6C-99A8-4F70D68E1402}" srcOrd="0" destOrd="0" presId="urn:microsoft.com/office/officeart/2005/8/layout/hierarchy6"/>
    <dgm:cxn modelId="{008B883B-8BCE-4827-BAF8-4A189817C2C9}" type="presOf" srcId="{4BBA0783-4092-41B6-BF58-CA94F9CE0289}" destId="{9535F969-4E81-476E-B00D-D0E83573AFA9}" srcOrd="0" destOrd="0" presId="urn:microsoft.com/office/officeart/2005/8/layout/hierarchy6"/>
    <dgm:cxn modelId="{270D71BA-9BD9-4D95-BC10-83C79C8779D9}" type="presOf" srcId="{AB2BA609-AC21-43FF-97F3-A63362123032}" destId="{D56F2804-9443-4AE0-A272-BB87AF0353E0}" srcOrd="0" destOrd="0" presId="urn:microsoft.com/office/officeart/2005/8/layout/hierarchy6"/>
    <dgm:cxn modelId="{6555C078-7569-4033-9180-D533214B4585}" type="presOf" srcId="{D9AEDD3E-8690-4F47-B16F-B1D43AF700DA}" destId="{AAAC5C68-1165-45A7-8DDF-BFF8CBA9C68F}" srcOrd="0" destOrd="0" presId="urn:microsoft.com/office/officeart/2005/8/layout/hierarchy6"/>
    <dgm:cxn modelId="{746EA42A-A4FC-49CF-8A9B-3289311D225B}" srcId="{4BBA0783-4092-41B6-BF58-CA94F9CE0289}" destId="{409594DC-B523-4BEF-BE61-BA93A52C6C1A}" srcOrd="3" destOrd="0" parTransId="{F6E81548-8334-4B9F-B1A2-FAD03D48520B}" sibTransId="{3F03428D-AB5A-4132-A8FF-9CDFFA7658CE}"/>
    <dgm:cxn modelId="{006B2081-3C35-465A-B519-E299319BE5B8}" srcId="{9B3BFCF9-9765-4138-B4EB-35E1B64D80E8}" destId="{D9AEDD3E-8690-4F47-B16F-B1D43AF700DA}" srcOrd="0" destOrd="0" parTransId="{6B690BDA-62E9-439F-9154-6300EAAEA79E}" sibTransId="{026BB4EB-3287-430B-9A45-09744939EE79}"/>
    <dgm:cxn modelId="{86311E6A-F995-4F65-BAC3-B209899BC92A}" type="presOf" srcId="{8D455D37-BA5D-4B42-83C9-776B59DF4518}" destId="{E2AE2875-102E-4E81-8087-01FFB3818AC7}" srcOrd="0" destOrd="0" presId="urn:microsoft.com/office/officeart/2005/8/layout/hierarchy6"/>
    <dgm:cxn modelId="{CDE102E3-89B6-44E8-95D8-EDFFC5FA9D15}" srcId="{B8B0CEEA-D100-4ECB-80F7-98479BDD0B0D}" destId="{19E486ED-0977-4B02-9FBC-06787AADD453}" srcOrd="0" destOrd="0" parTransId="{52C045F0-BEBC-4DC2-B4E1-1309D2A9837A}" sibTransId="{3B793EB6-2E3E-4C2D-B2ED-A9058A18FAB0}"/>
    <dgm:cxn modelId="{6078D854-BAFB-4100-ACCD-5C08139D6317}" srcId="{4BBA0783-4092-41B6-BF58-CA94F9CE0289}" destId="{274249DB-5915-4BAF-82CC-FB446B5EE610}" srcOrd="0" destOrd="0" parTransId="{AC3FE823-A2D3-4E72-B9E2-EF85DCD2EF9B}" sibTransId="{C4F6E4EA-949D-4622-8549-D7DB1A03ED4A}"/>
    <dgm:cxn modelId="{853A75F6-9B00-462D-BECA-CD0EA88FE928}" srcId="{9E46CDEB-852A-45E1-8470-63981C1B925D}" destId="{7D823E1F-DFFD-45E1-A5FE-984034DD4FE7}" srcOrd="0" destOrd="0" parTransId="{0634CBC3-FD69-41FE-84C6-B5FD45241E0B}" sibTransId="{B2D6C6A2-C274-4B52-B0B5-D2D96736514C}"/>
    <dgm:cxn modelId="{1940A4FD-A97F-4AA9-88DC-0C5E353AC71C}" srcId="{4BBA0783-4092-41B6-BF58-CA94F9CE0289}" destId="{F58495A9-558B-4FEC-A314-E5D71DDF8EE4}" srcOrd="2" destOrd="0" parTransId="{21BC7BCC-76DE-43FE-8087-6C8C40B1B35D}" sibTransId="{C37FF976-5F66-484C-92DE-4ECD4E88F686}"/>
    <dgm:cxn modelId="{42AF3D07-1584-424C-BC36-54A0E78A815A}" type="presOf" srcId="{274249DB-5915-4BAF-82CC-FB446B5EE610}" destId="{209F0179-591B-4A27-9D38-4D7E1DA22A6A}" srcOrd="0" destOrd="0" presId="urn:microsoft.com/office/officeart/2005/8/layout/hierarchy6"/>
    <dgm:cxn modelId="{96937AFE-8E96-45AD-AC3F-AFCF4F6B0BB1}" type="presParOf" srcId="{52745B2C-615B-4EEC-AD2F-58A6795CCE26}" destId="{CC5EC582-88C9-440B-99B7-7265FFE44B76}" srcOrd="0" destOrd="0" presId="urn:microsoft.com/office/officeart/2005/8/layout/hierarchy6"/>
    <dgm:cxn modelId="{0B4D71A4-7672-471B-AB7C-FBDE764EDA75}" type="presParOf" srcId="{CC5EC582-88C9-440B-99B7-7265FFE44B76}" destId="{8C457EF7-37A3-4988-833F-2868ED703344}" srcOrd="0" destOrd="0" presId="urn:microsoft.com/office/officeart/2005/8/layout/hierarchy6"/>
    <dgm:cxn modelId="{83745513-2851-4780-8E4B-6258551EA5A3}" type="presParOf" srcId="{8C457EF7-37A3-4988-833F-2868ED703344}" destId="{9F0B38F7-34AF-4BDF-BA9C-37C87900133E}" srcOrd="0" destOrd="0" presId="urn:microsoft.com/office/officeart/2005/8/layout/hierarchy6"/>
    <dgm:cxn modelId="{EC13A763-CC97-4A06-9C13-44E7215DDDBC}" type="presParOf" srcId="{9F0B38F7-34AF-4BDF-BA9C-37C87900133E}" destId="{9535F969-4E81-476E-B00D-D0E83573AFA9}" srcOrd="0" destOrd="0" presId="urn:microsoft.com/office/officeart/2005/8/layout/hierarchy6"/>
    <dgm:cxn modelId="{B6FE593B-4374-44D3-976D-5A6E71F7B739}" type="presParOf" srcId="{9F0B38F7-34AF-4BDF-BA9C-37C87900133E}" destId="{276B5D03-5766-4554-8D8F-59BC3B6AFF12}" srcOrd="1" destOrd="0" presId="urn:microsoft.com/office/officeart/2005/8/layout/hierarchy6"/>
    <dgm:cxn modelId="{C69DDC57-683A-4EFC-AC61-5E5623204D66}" type="presParOf" srcId="{276B5D03-5766-4554-8D8F-59BC3B6AFF12}" destId="{08CA5D63-B98A-4323-9012-A0C43AE439E9}" srcOrd="0" destOrd="0" presId="urn:microsoft.com/office/officeart/2005/8/layout/hierarchy6"/>
    <dgm:cxn modelId="{A259AE33-C9AB-4E27-8E98-638D8FDEDEA6}" type="presParOf" srcId="{276B5D03-5766-4554-8D8F-59BC3B6AFF12}" destId="{9A7764BE-AADA-4F94-9DB2-2856690B6C3B}" srcOrd="1" destOrd="0" presId="urn:microsoft.com/office/officeart/2005/8/layout/hierarchy6"/>
    <dgm:cxn modelId="{EB8B4539-2997-490A-A596-07C4FA6FCBF7}" type="presParOf" srcId="{9A7764BE-AADA-4F94-9DB2-2856690B6C3B}" destId="{209F0179-591B-4A27-9D38-4D7E1DA22A6A}" srcOrd="0" destOrd="0" presId="urn:microsoft.com/office/officeart/2005/8/layout/hierarchy6"/>
    <dgm:cxn modelId="{166B3114-FE40-446B-B074-6A3FFB46C9A5}" type="presParOf" srcId="{9A7764BE-AADA-4F94-9DB2-2856690B6C3B}" destId="{17F1EFAD-F36D-4F8A-B1A3-0FEE036E42DD}" srcOrd="1" destOrd="0" presId="urn:microsoft.com/office/officeart/2005/8/layout/hierarchy6"/>
    <dgm:cxn modelId="{A579B1F6-8C83-488B-B56D-F53C9B83D9AB}" type="presParOf" srcId="{276B5D03-5766-4554-8D8F-59BC3B6AFF12}" destId="{E2AE2875-102E-4E81-8087-01FFB3818AC7}" srcOrd="2" destOrd="0" presId="urn:microsoft.com/office/officeart/2005/8/layout/hierarchy6"/>
    <dgm:cxn modelId="{0AC0D82C-B472-40CE-8984-3BBD29B6E272}" type="presParOf" srcId="{276B5D03-5766-4554-8D8F-59BC3B6AFF12}" destId="{9AEBA5A6-F721-4D73-A501-0C8614AEDF29}" srcOrd="3" destOrd="0" presId="urn:microsoft.com/office/officeart/2005/8/layout/hierarchy6"/>
    <dgm:cxn modelId="{B132B533-1A80-442A-84F9-B3C2AE96CB6C}" type="presParOf" srcId="{9AEBA5A6-F721-4D73-A501-0C8614AEDF29}" destId="{52359453-1E51-4FEA-8BAA-1B125EF95539}" srcOrd="0" destOrd="0" presId="urn:microsoft.com/office/officeart/2005/8/layout/hierarchy6"/>
    <dgm:cxn modelId="{5A22E942-AB33-4602-BFC3-508A55ABE094}" type="presParOf" srcId="{9AEBA5A6-F721-4D73-A501-0C8614AEDF29}" destId="{78956D6E-574F-479D-9439-3CDB05D2FF34}" srcOrd="1" destOrd="0" presId="urn:microsoft.com/office/officeart/2005/8/layout/hierarchy6"/>
    <dgm:cxn modelId="{1E55F6AB-7B9E-4E2A-ACF3-EE5FC66C1CD7}" type="presParOf" srcId="{78956D6E-574F-479D-9439-3CDB05D2FF34}" destId="{83ECA61D-CFF6-4771-8020-0D0BE49268DD}" srcOrd="0" destOrd="0" presId="urn:microsoft.com/office/officeart/2005/8/layout/hierarchy6"/>
    <dgm:cxn modelId="{5C21691B-518C-4FB2-97AE-EA3258C2C2E7}" type="presParOf" srcId="{78956D6E-574F-479D-9439-3CDB05D2FF34}" destId="{E2BAB051-5BEF-4950-8BEF-21C2B92D94D7}" srcOrd="1" destOrd="0" presId="urn:microsoft.com/office/officeart/2005/8/layout/hierarchy6"/>
    <dgm:cxn modelId="{DDE97E50-ACAA-4831-AEE4-09527C8F58FF}" type="presParOf" srcId="{E2BAB051-5BEF-4950-8BEF-21C2B92D94D7}" destId="{8EE2C68B-6776-4DAB-B0E5-0968698C6941}" srcOrd="0" destOrd="0" presId="urn:microsoft.com/office/officeart/2005/8/layout/hierarchy6"/>
    <dgm:cxn modelId="{F0EBA4BA-79D1-4886-A53A-0FEB1D461E7C}" type="presParOf" srcId="{E2BAB051-5BEF-4950-8BEF-21C2B92D94D7}" destId="{26C9081C-6DE7-4FDA-8775-8800E723713B}" srcOrd="1" destOrd="0" presId="urn:microsoft.com/office/officeart/2005/8/layout/hierarchy6"/>
    <dgm:cxn modelId="{DE12B1A8-2E1B-44ED-8864-021A1211F2F2}" type="presParOf" srcId="{26C9081C-6DE7-4FDA-8775-8800E723713B}" destId="{2B9FA0AD-5546-44BA-A514-4538F836A680}" srcOrd="0" destOrd="0" presId="urn:microsoft.com/office/officeart/2005/8/layout/hierarchy6"/>
    <dgm:cxn modelId="{07C2E939-62A5-4E4B-8FD1-72F43FB1B141}" type="presParOf" srcId="{26C9081C-6DE7-4FDA-8775-8800E723713B}" destId="{4C4DE88C-CB52-4FDB-A6E8-718B2A39F1D6}" srcOrd="1" destOrd="0" presId="urn:microsoft.com/office/officeart/2005/8/layout/hierarchy6"/>
    <dgm:cxn modelId="{BA0616CE-1BDD-415B-9D79-DC724FC4912D}" type="presParOf" srcId="{4C4DE88C-CB52-4FDB-A6E8-718B2A39F1D6}" destId="{AAAC5C68-1165-45A7-8DDF-BFF8CBA9C68F}" srcOrd="0" destOrd="0" presId="urn:microsoft.com/office/officeart/2005/8/layout/hierarchy6"/>
    <dgm:cxn modelId="{2A7D99F9-84BB-4B68-BE32-0D2EE3F2A87E}" type="presParOf" srcId="{4C4DE88C-CB52-4FDB-A6E8-718B2A39F1D6}" destId="{A49B97F4-510B-4470-9E2B-2B76B2A1DE49}" srcOrd="1" destOrd="0" presId="urn:microsoft.com/office/officeart/2005/8/layout/hierarchy6"/>
    <dgm:cxn modelId="{5A79CFC9-21D0-427E-A0CB-70DB687EB606}" type="presParOf" srcId="{78956D6E-574F-479D-9439-3CDB05D2FF34}" destId="{E9AABF10-1346-4E7F-96C7-271AE7A1E89B}" srcOrd="2" destOrd="0" presId="urn:microsoft.com/office/officeart/2005/8/layout/hierarchy6"/>
    <dgm:cxn modelId="{AC3D4A32-65E3-4D2C-98F0-6C40C7237D29}" type="presParOf" srcId="{78956D6E-574F-479D-9439-3CDB05D2FF34}" destId="{E404D76C-1019-4372-A388-9BF25D652B1A}" srcOrd="3" destOrd="0" presId="urn:microsoft.com/office/officeart/2005/8/layout/hierarchy6"/>
    <dgm:cxn modelId="{F9784772-9F72-4B44-A029-10BE39434EB7}" type="presParOf" srcId="{E404D76C-1019-4372-A388-9BF25D652B1A}" destId="{5B0AEBDB-1A34-4A2F-A682-A9C4C7AAF0A5}" srcOrd="0" destOrd="0" presId="urn:microsoft.com/office/officeart/2005/8/layout/hierarchy6"/>
    <dgm:cxn modelId="{E7554383-4516-475D-9922-6CFA09D51004}" type="presParOf" srcId="{E404D76C-1019-4372-A388-9BF25D652B1A}" destId="{C8E49D46-509E-47CD-ACA5-1F84486B1702}" srcOrd="1" destOrd="0" presId="urn:microsoft.com/office/officeart/2005/8/layout/hierarchy6"/>
    <dgm:cxn modelId="{2E976B28-1BEA-4C81-A361-94C7B666D61F}" type="presParOf" srcId="{276B5D03-5766-4554-8D8F-59BC3B6AFF12}" destId="{3A7C54EC-8081-4C24-9D26-50CC96164DF5}" srcOrd="4" destOrd="0" presId="urn:microsoft.com/office/officeart/2005/8/layout/hierarchy6"/>
    <dgm:cxn modelId="{E90E06D0-51BB-4515-862C-E75A47968541}" type="presParOf" srcId="{276B5D03-5766-4554-8D8F-59BC3B6AFF12}" destId="{A782A4DE-6211-47C9-9E81-86C089EADFFB}" srcOrd="5" destOrd="0" presId="urn:microsoft.com/office/officeart/2005/8/layout/hierarchy6"/>
    <dgm:cxn modelId="{D68E96AF-42FB-4644-87B1-4B8981A3D599}" type="presParOf" srcId="{A782A4DE-6211-47C9-9E81-86C089EADFFB}" destId="{5A25CD5A-3E70-4B74-B026-1E364AF3DF22}" srcOrd="0" destOrd="0" presId="urn:microsoft.com/office/officeart/2005/8/layout/hierarchy6"/>
    <dgm:cxn modelId="{CFEFF3D8-C6F3-4299-87C4-D9E29EE48D02}" type="presParOf" srcId="{A782A4DE-6211-47C9-9E81-86C089EADFFB}" destId="{4D8FCD72-2544-4AB2-9999-75A2D5198587}" srcOrd="1" destOrd="0" presId="urn:microsoft.com/office/officeart/2005/8/layout/hierarchy6"/>
    <dgm:cxn modelId="{D13B7D8A-E033-43A5-84DF-A9ACD71FB8C6}" type="presParOf" srcId="{4D8FCD72-2544-4AB2-9999-75A2D5198587}" destId="{63B3AF4E-D9AF-45D2-BE2A-3B012B2955C6}" srcOrd="0" destOrd="0" presId="urn:microsoft.com/office/officeart/2005/8/layout/hierarchy6"/>
    <dgm:cxn modelId="{DC3FED55-8244-468A-B8DD-5EE6E6F04125}" type="presParOf" srcId="{4D8FCD72-2544-4AB2-9999-75A2D5198587}" destId="{7EB6295A-E91F-49AC-9537-2F444EF00312}" srcOrd="1" destOrd="0" presId="urn:microsoft.com/office/officeart/2005/8/layout/hierarchy6"/>
    <dgm:cxn modelId="{67BB51C7-9A60-424A-A1A2-5AE6C5A69AF5}" type="presParOf" srcId="{7EB6295A-E91F-49AC-9537-2F444EF00312}" destId="{4AB0CA13-3279-418B-82B5-1F38249F81C4}" srcOrd="0" destOrd="0" presId="urn:microsoft.com/office/officeart/2005/8/layout/hierarchy6"/>
    <dgm:cxn modelId="{EEED0BED-DB09-4646-9C76-C29469A9A0AF}" type="presParOf" srcId="{7EB6295A-E91F-49AC-9537-2F444EF00312}" destId="{481E9A1A-71DD-4D08-A1AC-00600AD5D76C}" srcOrd="1" destOrd="0" presId="urn:microsoft.com/office/officeart/2005/8/layout/hierarchy6"/>
    <dgm:cxn modelId="{DEBFEBB0-9FF1-4BE1-A80B-B2FC165C7A02}" type="presParOf" srcId="{481E9A1A-71DD-4D08-A1AC-00600AD5D76C}" destId="{FA0D4A58-79CA-4A28-8F08-4C6A265BB7E5}" srcOrd="0" destOrd="0" presId="urn:microsoft.com/office/officeart/2005/8/layout/hierarchy6"/>
    <dgm:cxn modelId="{1D867D65-350C-417E-9DDC-6E92E91EF296}" type="presParOf" srcId="{481E9A1A-71DD-4D08-A1AC-00600AD5D76C}" destId="{287C3307-657A-46AC-B270-10879663390B}" srcOrd="1" destOrd="0" presId="urn:microsoft.com/office/officeart/2005/8/layout/hierarchy6"/>
    <dgm:cxn modelId="{7D91588D-BD9C-4455-84E0-1F7A6873A7DC}" type="presParOf" srcId="{287C3307-657A-46AC-B270-10879663390B}" destId="{EB66937C-6C3A-41E4-BE9F-26D703365D5E}" srcOrd="0" destOrd="0" presId="urn:microsoft.com/office/officeart/2005/8/layout/hierarchy6"/>
    <dgm:cxn modelId="{17FAF99E-2D90-41B1-AF30-ED4AA7330E57}" type="presParOf" srcId="{287C3307-657A-46AC-B270-10879663390B}" destId="{3A7CF328-8306-4760-8E74-9BEAA387D49C}" srcOrd="1" destOrd="0" presId="urn:microsoft.com/office/officeart/2005/8/layout/hierarchy6"/>
    <dgm:cxn modelId="{60E8400A-2141-4478-8305-DB1B39B08758}" type="presParOf" srcId="{4D8FCD72-2544-4AB2-9999-75A2D5198587}" destId="{D56F2804-9443-4AE0-A272-BB87AF0353E0}" srcOrd="2" destOrd="0" presId="urn:microsoft.com/office/officeart/2005/8/layout/hierarchy6"/>
    <dgm:cxn modelId="{2C9EA4F6-853A-4E1C-880D-F4A0C495B899}" type="presParOf" srcId="{4D8FCD72-2544-4AB2-9999-75A2D5198587}" destId="{93EA373A-73B6-481A-8D55-7579875E218F}" srcOrd="3" destOrd="0" presId="urn:microsoft.com/office/officeart/2005/8/layout/hierarchy6"/>
    <dgm:cxn modelId="{103721E2-792C-43F2-B4B2-EA8E194346BD}" type="presParOf" srcId="{93EA373A-73B6-481A-8D55-7579875E218F}" destId="{B51EB79A-D0FF-4076-90DB-F6FFACA793AD}" srcOrd="0" destOrd="0" presId="urn:microsoft.com/office/officeart/2005/8/layout/hierarchy6"/>
    <dgm:cxn modelId="{54241B88-1852-4163-AC8A-6C64C865CCBA}" type="presParOf" srcId="{93EA373A-73B6-481A-8D55-7579875E218F}" destId="{0A2115C2-3B10-4211-B950-33A1D6802863}" srcOrd="1" destOrd="0" presId="urn:microsoft.com/office/officeart/2005/8/layout/hierarchy6"/>
    <dgm:cxn modelId="{2FD4B23E-136C-4C24-A39F-59452FD6659D}" type="presParOf" srcId="{0A2115C2-3B10-4211-B950-33A1D6802863}" destId="{2081A8E6-7D00-477F-95A7-5170E4ACF966}" srcOrd="0" destOrd="0" presId="urn:microsoft.com/office/officeart/2005/8/layout/hierarchy6"/>
    <dgm:cxn modelId="{C35464B3-56A8-4B77-8629-AB93E13B80FE}" type="presParOf" srcId="{0A2115C2-3B10-4211-B950-33A1D6802863}" destId="{F4F142A4-4B6C-4AF6-9CA9-7E976BD6C063}" srcOrd="1" destOrd="0" presId="urn:microsoft.com/office/officeart/2005/8/layout/hierarchy6"/>
    <dgm:cxn modelId="{81228CB5-516E-4203-AFE2-90A92EB7B0EB}" type="presParOf" srcId="{F4F142A4-4B6C-4AF6-9CA9-7E976BD6C063}" destId="{5B12B29C-9730-4E27-899C-D3E838EC6B60}" srcOrd="0" destOrd="0" presId="urn:microsoft.com/office/officeart/2005/8/layout/hierarchy6"/>
    <dgm:cxn modelId="{41274E77-AE62-4BC6-9DBE-F1D0F5746C00}" type="presParOf" srcId="{F4F142A4-4B6C-4AF6-9CA9-7E976BD6C063}" destId="{E7F74F17-9032-44C5-BA6B-777AFD504373}" srcOrd="1" destOrd="0" presId="urn:microsoft.com/office/officeart/2005/8/layout/hierarchy6"/>
    <dgm:cxn modelId="{C78AF3CE-F071-4474-961D-8F579A0AABBF}" type="presParOf" srcId="{276B5D03-5766-4554-8D8F-59BC3B6AFF12}" destId="{2A30B18D-98B0-407D-8911-1D24747BA7C1}" srcOrd="6" destOrd="0" presId="urn:microsoft.com/office/officeart/2005/8/layout/hierarchy6"/>
    <dgm:cxn modelId="{3E904838-7B76-4D04-BF72-A63035C4A4FC}" type="presParOf" srcId="{276B5D03-5766-4554-8D8F-59BC3B6AFF12}" destId="{8DDFF201-0FAF-4D7F-903D-FE1ABAA2FD05}" srcOrd="7" destOrd="0" presId="urn:microsoft.com/office/officeart/2005/8/layout/hierarchy6"/>
    <dgm:cxn modelId="{5362D048-CEC6-4A66-AD39-82D0C6468393}" type="presParOf" srcId="{8DDFF201-0FAF-4D7F-903D-FE1ABAA2FD05}" destId="{F2B0C87F-2B09-4F6C-99A8-4F70D68E1402}" srcOrd="0" destOrd="0" presId="urn:microsoft.com/office/officeart/2005/8/layout/hierarchy6"/>
    <dgm:cxn modelId="{E9FA8386-334F-469C-992C-BABE5132AB3F}" type="presParOf" srcId="{8DDFF201-0FAF-4D7F-903D-FE1ABAA2FD05}" destId="{8674E661-AD7C-4FD2-BE5F-043C29182544}" srcOrd="1" destOrd="0" presId="urn:microsoft.com/office/officeart/2005/8/layout/hierarchy6"/>
    <dgm:cxn modelId="{64B7F9C6-2A81-41F8-BE5F-A5EBB0F0FECB}" type="presParOf" srcId="{8674E661-AD7C-4FD2-BE5F-043C29182544}" destId="{F7B327D1-895B-484D-BB97-7237E2737EE6}" srcOrd="0" destOrd="0" presId="urn:microsoft.com/office/officeart/2005/8/layout/hierarchy6"/>
    <dgm:cxn modelId="{383204B3-CF03-45F3-A4F2-5507A9071719}" type="presParOf" srcId="{8674E661-AD7C-4FD2-BE5F-043C29182544}" destId="{73E273D2-D489-4CB8-90D2-205DB94E1145}" srcOrd="1" destOrd="0" presId="urn:microsoft.com/office/officeart/2005/8/layout/hierarchy6"/>
    <dgm:cxn modelId="{F22FAD5A-0DA3-4444-A532-40F5005ED80E}" type="presParOf" srcId="{73E273D2-D489-4CB8-90D2-205DB94E1145}" destId="{3BB0F8D8-13AE-41F8-AC7A-079810FB6ECD}" srcOrd="0" destOrd="0" presId="urn:microsoft.com/office/officeart/2005/8/layout/hierarchy6"/>
    <dgm:cxn modelId="{AF6375D3-2C2B-439A-85E6-991810AA91FF}" type="presParOf" srcId="{73E273D2-D489-4CB8-90D2-205DB94E1145}" destId="{A11C58A6-F29C-4F2C-852A-8D84F8AB41F2}" srcOrd="1" destOrd="0" presId="urn:microsoft.com/office/officeart/2005/8/layout/hierarchy6"/>
    <dgm:cxn modelId="{5B9BD325-19C4-4AEB-A3FD-84586C1CD930}" type="presParOf" srcId="{A11C58A6-F29C-4F2C-852A-8D84F8AB41F2}" destId="{DEEA3DD9-0D3B-4D93-B898-849EC752462D}" srcOrd="0" destOrd="0" presId="urn:microsoft.com/office/officeart/2005/8/layout/hierarchy6"/>
    <dgm:cxn modelId="{713F8B05-5370-4424-9E79-DBCB8E144976}" type="presParOf" srcId="{A11C58A6-F29C-4F2C-852A-8D84F8AB41F2}" destId="{C3265446-99E5-4E55-9AF4-7752FEA3CE7E}" srcOrd="1" destOrd="0" presId="urn:microsoft.com/office/officeart/2005/8/layout/hierarchy6"/>
    <dgm:cxn modelId="{9BC87C8C-3C03-4282-AE7B-CF791F5845F4}" type="presParOf" srcId="{C3265446-99E5-4E55-9AF4-7752FEA3CE7E}" destId="{263946A8-CBDB-4F5E-B6CD-A6DE33ECB30C}" srcOrd="0" destOrd="0" presId="urn:microsoft.com/office/officeart/2005/8/layout/hierarchy6"/>
    <dgm:cxn modelId="{6FA9F409-EDFB-4269-ABF8-238D92A61485}" type="presParOf" srcId="{C3265446-99E5-4E55-9AF4-7752FEA3CE7E}" destId="{0FDBE037-F4D6-4446-AFD0-2ACAE6E954B5}" srcOrd="1" destOrd="0" presId="urn:microsoft.com/office/officeart/2005/8/layout/hierarchy6"/>
    <dgm:cxn modelId="{8914818E-84CA-4275-BB2B-3EF1E9BD6222}" type="presParOf" srcId="{52745B2C-615B-4EEC-AD2F-58A6795CCE26}" destId="{7E0D2E2A-47EB-46E8-AEEA-452A582BD32A}"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65E39-5B77-4D21-AD06-225A9C97F90D}">
      <dsp:nvSpPr>
        <dsp:cNvPr id="0" name=""/>
        <dsp:cNvSpPr/>
      </dsp:nvSpPr>
      <dsp:spPr>
        <a:xfrm>
          <a:off x="7822527" y="2967288"/>
          <a:ext cx="93412" cy="1255165"/>
        </a:xfrm>
        <a:custGeom>
          <a:avLst/>
          <a:gdLst/>
          <a:ahLst/>
          <a:cxnLst/>
          <a:rect l="0" t="0" r="0" b="0"/>
          <a:pathLst>
            <a:path>
              <a:moveTo>
                <a:pt x="0" y="0"/>
              </a:moveTo>
              <a:lnTo>
                <a:pt x="0" y="1255165"/>
              </a:lnTo>
              <a:lnTo>
                <a:pt x="93412" y="125516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985321-5433-43C6-9019-2923D7085004}">
      <dsp:nvSpPr>
        <dsp:cNvPr id="0" name=""/>
        <dsp:cNvSpPr/>
      </dsp:nvSpPr>
      <dsp:spPr>
        <a:xfrm>
          <a:off x="4387108" y="1641689"/>
          <a:ext cx="3889436" cy="314234"/>
        </a:xfrm>
        <a:custGeom>
          <a:avLst/>
          <a:gdLst/>
          <a:ahLst/>
          <a:cxnLst/>
          <a:rect l="0" t="0" r="0" b="0"/>
          <a:pathLst>
            <a:path>
              <a:moveTo>
                <a:pt x="0" y="0"/>
              </a:moveTo>
              <a:lnTo>
                <a:pt x="0" y="210222"/>
              </a:lnTo>
              <a:lnTo>
                <a:pt x="3889436" y="210222"/>
              </a:lnTo>
              <a:lnTo>
                <a:pt x="3889436" y="314234"/>
              </a:lnTo>
            </a:path>
          </a:pathLst>
        </a:custGeom>
        <a:noFill/>
        <a:ln w="25400" cap="flat" cmpd="sng" algn="ctr">
          <a:solidFill>
            <a:srgbClr val="4774AB"/>
          </a:solidFill>
          <a:prstDash val="sysDash"/>
        </a:ln>
        <a:effectLst/>
      </dsp:spPr>
      <dsp:style>
        <a:lnRef idx="2">
          <a:scrgbClr r="0" g="0" b="0"/>
        </a:lnRef>
        <a:fillRef idx="0">
          <a:scrgbClr r="0" g="0" b="0"/>
        </a:fillRef>
        <a:effectRef idx="0">
          <a:scrgbClr r="0" g="0" b="0"/>
        </a:effectRef>
        <a:fontRef idx="minor"/>
      </dsp:style>
    </dsp:sp>
    <dsp:sp modelId="{25D58DFD-38A6-4EC1-9F8A-8CC830E8A72E}">
      <dsp:nvSpPr>
        <dsp:cNvPr id="0" name=""/>
        <dsp:cNvSpPr/>
      </dsp:nvSpPr>
      <dsp:spPr>
        <a:xfrm>
          <a:off x="6335027" y="2967288"/>
          <a:ext cx="140316" cy="2839973"/>
        </a:xfrm>
        <a:custGeom>
          <a:avLst/>
          <a:gdLst/>
          <a:ahLst/>
          <a:cxnLst/>
          <a:rect l="0" t="0" r="0" b="0"/>
          <a:pathLst>
            <a:path>
              <a:moveTo>
                <a:pt x="0" y="0"/>
              </a:moveTo>
              <a:lnTo>
                <a:pt x="0" y="2839973"/>
              </a:lnTo>
              <a:lnTo>
                <a:pt x="140316" y="28399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E41E43-C646-4A3C-812E-4ADB25952BE9}">
      <dsp:nvSpPr>
        <dsp:cNvPr id="0" name=""/>
        <dsp:cNvSpPr/>
      </dsp:nvSpPr>
      <dsp:spPr>
        <a:xfrm>
          <a:off x="6335027" y="2967288"/>
          <a:ext cx="122970" cy="2182060"/>
        </a:xfrm>
        <a:custGeom>
          <a:avLst/>
          <a:gdLst/>
          <a:ahLst/>
          <a:cxnLst/>
          <a:rect l="0" t="0" r="0" b="0"/>
          <a:pathLst>
            <a:path>
              <a:moveTo>
                <a:pt x="0" y="0"/>
              </a:moveTo>
              <a:lnTo>
                <a:pt x="0" y="2182060"/>
              </a:lnTo>
              <a:lnTo>
                <a:pt x="122970" y="21820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F51ED1-4555-4493-AA67-7E02B9EB8E72}">
      <dsp:nvSpPr>
        <dsp:cNvPr id="0" name=""/>
        <dsp:cNvSpPr/>
      </dsp:nvSpPr>
      <dsp:spPr>
        <a:xfrm>
          <a:off x="6335027" y="2967288"/>
          <a:ext cx="118186" cy="1584260"/>
        </a:xfrm>
        <a:custGeom>
          <a:avLst/>
          <a:gdLst/>
          <a:ahLst/>
          <a:cxnLst/>
          <a:rect l="0" t="0" r="0" b="0"/>
          <a:pathLst>
            <a:path>
              <a:moveTo>
                <a:pt x="0" y="0"/>
              </a:moveTo>
              <a:lnTo>
                <a:pt x="0" y="1584260"/>
              </a:lnTo>
              <a:lnTo>
                <a:pt x="118186" y="15842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2019AB-300A-4C5F-9B1F-CB8AEAF86171}">
      <dsp:nvSpPr>
        <dsp:cNvPr id="0" name=""/>
        <dsp:cNvSpPr/>
      </dsp:nvSpPr>
      <dsp:spPr>
        <a:xfrm>
          <a:off x="6335027" y="2967288"/>
          <a:ext cx="110697" cy="1009962"/>
        </a:xfrm>
        <a:custGeom>
          <a:avLst/>
          <a:gdLst/>
          <a:ahLst/>
          <a:cxnLst/>
          <a:rect l="0" t="0" r="0" b="0"/>
          <a:pathLst>
            <a:path>
              <a:moveTo>
                <a:pt x="0" y="0"/>
              </a:moveTo>
              <a:lnTo>
                <a:pt x="0" y="1009962"/>
              </a:lnTo>
              <a:lnTo>
                <a:pt x="110697" y="10099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832A9E-8444-49C2-A87F-F4C8E52FD275}">
      <dsp:nvSpPr>
        <dsp:cNvPr id="0" name=""/>
        <dsp:cNvSpPr/>
      </dsp:nvSpPr>
      <dsp:spPr>
        <a:xfrm>
          <a:off x="6335027" y="2967288"/>
          <a:ext cx="122970" cy="406799"/>
        </a:xfrm>
        <a:custGeom>
          <a:avLst/>
          <a:gdLst/>
          <a:ahLst/>
          <a:cxnLst/>
          <a:rect l="0" t="0" r="0" b="0"/>
          <a:pathLst>
            <a:path>
              <a:moveTo>
                <a:pt x="0" y="0"/>
              </a:moveTo>
              <a:lnTo>
                <a:pt x="0" y="406799"/>
              </a:lnTo>
              <a:lnTo>
                <a:pt x="122970" y="4067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C9B8FF-D102-4520-B89A-93DC2E2583CB}">
      <dsp:nvSpPr>
        <dsp:cNvPr id="0" name=""/>
        <dsp:cNvSpPr/>
      </dsp:nvSpPr>
      <dsp:spPr>
        <a:xfrm>
          <a:off x="4387108" y="1641689"/>
          <a:ext cx="2363383" cy="314234"/>
        </a:xfrm>
        <a:custGeom>
          <a:avLst/>
          <a:gdLst/>
          <a:ahLst/>
          <a:cxnLst/>
          <a:rect l="0" t="0" r="0" b="0"/>
          <a:pathLst>
            <a:path>
              <a:moveTo>
                <a:pt x="0" y="0"/>
              </a:moveTo>
              <a:lnTo>
                <a:pt x="0" y="210222"/>
              </a:lnTo>
              <a:lnTo>
                <a:pt x="2363383" y="210222"/>
              </a:lnTo>
              <a:lnTo>
                <a:pt x="2363383" y="3142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B68CA5-29B8-4FA5-8AC6-8D06B48B3C33}">
      <dsp:nvSpPr>
        <dsp:cNvPr id="0" name=""/>
        <dsp:cNvSpPr/>
      </dsp:nvSpPr>
      <dsp:spPr>
        <a:xfrm>
          <a:off x="4624411" y="2960418"/>
          <a:ext cx="153273" cy="1218773"/>
        </a:xfrm>
        <a:custGeom>
          <a:avLst/>
          <a:gdLst/>
          <a:ahLst/>
          <a:cxnLst/>
          <a:rect l="0" t="0" r="0" b="0"/>
          <a:pathLst>
            <a:path>
              <a:moveTo>
                <a:pt x="0" y="0"/>
              </a:moveTo>
              <a:lnTo>
                <a:pt x="0" y="1218773"/>
              </a:lnTo>
              <a:lnTo>
                <a:pt x="153273" y="12187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5F728E-23B8-4E6A-A901-3548327A83DE}">
      <dsp:nvSpPr>
        <dsp:cNvPr id="0" name=""/>
        <dsp:cNvSpPr/>
      </dsp:nvSpPr>
      <dsp:spPr>
        <a:xfrm>
          <a:off x="4387108" y="1641689"/>
          <a:ext cx="633538" cy="314234"/>
        </a:xfrm>
        <a:custGeom>
          <a:avLst/>
          <a:gdLst/>
          <a:ahLst/>
          <a:cxnLst/>
          <a:rect l="0" t="0" r="0" b="0"/>
          <a:pathLst>
            <a:path>
              <a:moveTo>
                <a:pt x="0" y="0"/>
              </a:moveTo>
              <a:lnTo>
                <a:pt x="0" y="210222"/>
              </a:lnTo>
              <a:lnTo>
                <a:pt x="633538" y="210222"/>
              </a:lnTo>
              <a:lnTo>
                <a:pt x="633538" y="3142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D84F07-A19B-4529-AECD-6CD256810AA8}">
      <dsp:nvSpPr>
        <dsp:cNvPr id="0" name=""/>
        <dsp:cNvSpPr/>
      </dsp:nvSpPr>
      <dsp:spPr>
        <a:xfrm>
          <a:off x="3040250" y="2962984"/>
          <a:ext cx="147169" cy="1228082"/>
        </a:xfrm>
        <a:custGeom>
          <a:avLst/>
          <a:gdLst/>
          <a:ahLst/>
          <a:cxnLst/>
          <a:rect l="0" t="0" r="0" b="0"/>
          <a:pathLst>
            <a:path>
              <a:moveTo>
                <a:pt x="0" y="0"/>
              </a:moveTo>
              <a:lnTo>
                <a:pt x="0" y="1228082"/>
              </a:lnTo>
              <a:lnTo>
                <a:pt x="147169" y="12280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DD180F-8EEF-49B4-BBAA-81C9F3ECC803}">
      <dsp:nvSpPr>
        <dsp:cNvPr id="0" name=""/>
        <dsp:cNvSpPr/>
      </dsp:nvSpPr>
      <dsp:spPr>
        <a:xfrm>
          <a:off x="3611640" y="1641689"/>
          <a:ext cx="775467" cy="309929"/>
        </a:xfrm>
        <a:custGeom>
          <a:avLst/>
          <a:gdLst/>
          <a:ahLst/>
          <a:cxnLst/>
          <a:rect l="0" t="0" r="0" b="0"/>
          <a:pathLst>
            <a:path>
              <a:moveTo>
                <a:pt x="775467" y="0"/>
              </a:moveTo>
              <a:lnTo>
                <a:pt x="775467" y="205918"/>
              </a:lnTo>
              <a:lnTo>
                <a:pt x="0" y="205918"/>
              </a:lnTo>
              <a:lnTo>
                <a:pt x="0" y="3099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581FCD-29D0-40C7-96CF-FF334FDFADAA}">
      <dsp:nvSpPr>
        <dsp:cNvPr id="0" name=""/>
        <dsp:cNvSpPr/>
      </dsp:nvSpPr>
      <dsp:spPr>
        <a:xfrm>
          <a:off x="1568767" y="3007694"/>
          <a:ext cx="91440" cy="2706994"/>
        </a:xfrm>
        <a:custGeom>
          <a:avLst/>
          <a:gdLst/>
          <a:ahLst/>
          <a:cxnLst/>
          <a:rect l="0" t="0" r="0" b="0"/>
          <a:pathLst>
            <a:path>
              <a:moveTo>
                <a:pt x="45720" y="0"/>
              </a:moveTo>
              <a:lnTo>
                <a:pt x="45720" y="2706994"/>
              </a:lnTo>
              <a:lnTo>
                <a:pt x="52660" y="270699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7B341F-CC9D-47D2-8E94-F4EF56D6CDBA}">
      <dsp:nvSpPr>
        <dsp:cNvPr id="0" name=""/>
        <dsp:cNvSpPr/>
      </dsp:nvSpPr>
      <dsp:spPr>
        <a:xfrm>
          <a:off x="1543880" y="3007694"/>
          <a:ext cx="91440" cy="1923375"/>
        </a:xfrm>
        <a:custGeom>
          <a:avLst/>
          <a:gdLst/>
          <a:ahLst/>
          <a:cxnLst/>
          <a:rect l="0" t="0" r="0" b="0"/>
          <a:pathLst>
            <a:path>
              <a:moveTo>
                <a:pt x="70607" y="0"/>
              </a:moveTo>
              <a:lnTo>
                <a:pt x="45720" y="192337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B45D43-D6D7-4D12-8331-8AF4A56AE385}">
      <dsp:nvSpPr>
        <dsp:cNvPr id="0" name=""/>
        <dsp:cNvSpPr/>
      </dsp:nvSpPr>
      <dsp:spPr>
        <a:xfrm>
          <a:off x="1543880" y="3007694"/>
          <a:ext cx="91440" cy="1165383"/>
        </a:xfrm>
        <a:custGeom>
          <a:avLst/>
          <a:gdLst/>
          <a:ahLst/>
          <a:cxnLst/>
          <a:rect l="0" t="0" r="0" b="0"/>
          <a:pathLst>
            <a:path>
              <a:moveTo>
                <a:pt x="70607" y="0"/>
              </a:moveTo>
              <a:lnTo>
                <a:pt x="45720" y="11653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BF1FBC-1D66-47B0-8BE0-068E52AB5303}">
      <dsp:nvSpPr>
        <dsp:cNvPr id="0" name=""/>
        <dsp:cNvSpPr/>
      </dsp:nvSpPr>
      <dsp:spPr>
        <a:xfrm>
          <a:off x="1548565" y="3007694"/>
          <a:ext cx="91440" cy="435935"/>
        </a:xfrm>
        <a:custGeom>
          <a:avLst/>
          <a:gdLst/>
          <a:ahLst/>
          <a:cxnLst/>
          <a:rect l="0" t="0" r="0" b="0"/>
          <a:pathLst>
            <a:path>
              <a:moveTo>
                <a:pt x="65922" y="0"/>
              </a:moveTo>
              <a:lnTo>
                <a:pt x="45720" y="4359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E3BA14-62A5-4197-A0B0-8B5F41EB04E4}">
      <dsp:nvSpPr>
        <dsp:cNvPr id="0" name=""/>
        <dsp:cNvSpPr/>
      </dsp:nvSpPr>
      <dsp:spPr>
        <a:xfrm>
          <a:off x="2128182" y="1641689"/>
          <a:ext cx="2258925" cy="354640"/>
        </a:xfrm>
        <a:custGeom>
          <a:avLst/>
          <a:gdLst/>
          <a:ahLst/>
          <a:cxnLst/>
          <a:rect l="0" t="0" r="0" b="0"/>
          <a:pathLst>
            <a:path>
              <a:moveTo>
                <a:pt x="2258925" y="0"/>
              </a:moveTo>
              <a:lnTo>
                <a:pt x="2258925" y="250628"/>
              </a:lnTo>
              <a:lnTo>
                <a:pt x="0" y="250628"/>
              </a:lnTo>
              <a:lnTo>
                <a:pt x="0" y="3546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95F001-DD5B-4C26-8F6D-467DD7DA44CC}">
      <dsp:nvSpPr>
        <dsp:cNvPr id="0" name=""/>
        <dsp:cNvSpPr/>
      </dsp:nvSpPr>
      <dsp:spPr>
        <a:xfrm>
          <a:off x="0" y="2962984"/>
          <a:ext cx="135190" cy="1228189"/>
        </a:xfrm>
        <a:custGeom>
          <a:avLst/>
          <a:gdLst/>
          <a:ahLst/>
          <a:cxnLst/>
          <a:rect l="0" t="0" r="0" b="0"/>
          <a:pathLst>
            <a:path>
              <a:moveTo>
                <a:pt x="135190" y="0"/>
              </a:moveTo>
              <a:lnTo>
                <a:pt x="0" y="12281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3CA70B-540C-43AA-9F22-77A25CCF0EF0}">
      <dsp:nvSpPr>
        <dsp:cNvPr id="0" name=""/>
        <dsp:cNvSpPr/>
      </dsp:nvSpPr>
      <dsp:spPr>
        <a:xfrm>
          <a:off x="675951" y="1641689"/>
          <a:ext cx="3711156" cy="309929"/>
        </a:xfrm>
        <a:custGeom>
          <a:avLst/>
          <a:gdLst/>
          <a:ahLst/>
          <a:cxnLst/>
          <a:rect l="0" t="0" r="0" b="0"/>
          <a:pathLst>
            <a:path>
              <a:moveTo>
                <a:pt x="3711156" y="0"/>
              </a:moveTo>
              <a:lnTo>
                <a:pt x="3711156" y="205918"/>
              </a:lnTo>
              <a:lnTo>
                <a:pt x="0" y="205918"/>
              </a:lnTo>
              <a:lnTo>
                <a:pt x="0" y="3099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42535C-5683-4FCA-ABA1-2A7EC46CBF1E}">
      <dsp:nvSpPr>
        <dsp:cNvPr id="0" name=""/>
        <dsp:cNvSpPr/>
      </dsp:nvSpPr>
      <dsp:spPr>
        <a:xfrm>
          <a:off x="4339109" y="495293"/>
          <a:ext cx="91440" cy="332871"/>
        </a:xfrm>
        <a:custGeom>
          <a:avLst/>
          <a:gdLst/>
          <a:ahLst/>
          <a:cxnLst/>
          <a:rect l="0" t="0" r="0" b="0"/>
          <a:pathLst>
            <a:path>
              <a:moveTo>
                <a:pt x="45720" y="0"/>
              </a:moveTo>
              <a:lnTo>
                <a:pt x="45720" y="228859"/>
              </a:lnTo>
              <a:lnTo>
                <a:pt x="47998" y="228859"/>
              </a:lnTo>
              <a:lnTo>
                <a:pt x="47998" y="3328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CDDEDD-BA9F-4FAD-80C9-34A7FD566EE2}">
      <dsp:nvSpPr>
        <dsp:cNvPr id="0" name=""/>
        <dsp:cNvSpPr/>
      </dsp:nvSpPr>
      <dsp:spPr>
        <a:xfrm>
          <a:off x="3612429" y="0"/>
          <a:ext cx="1544800" cy="49529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dirty="0" smtClean="0"/>
            <a:t>Hugh Darby</a:t>
          </a:r>
        </a:p>
        <a:p>
          <a:pPr lvl="0" algn="ctr" defTabSz="488950">
            <a:lnSpc>
              <a:spcPct val="90000"/>
            </a:lnSpc>
            <a:spcBef>
              <a:spcPct val="0"/>
            </a:spcBef>
            <a:spcAft>
              <a:spcPct val="35000"/>
            </a:spcAft>
          </a:pPr>
          <a:r>
            <a:rPr lang="en-GB" sz="1100" kern="1200" dirty="0" smtClean="0"/>
            <a:t>Act Chief Financial Officer</a:t>
          </a:r>
          <a:endParaRPr lang="en-GB" sz="1100" kern="1200" dirty="0"/>
        </a:p>
      </dsp:txBody>
      <dsp:txXfrm>
        <a:off x="3612429" y="0"/>
        <a:ext cx="1544800" cy="495293"/>
      </dsp:txXfrm>
    </dsp:sp>
    <dsp:sp modelId="{7EE48501-0C30-4D3C-9EDA-06FF7C0323BA}">
      <dsp:nvSpPr>
        <dsp:cNvPr id="0" name=""/>
        <dsp:cNvSpPr/>
      </dsp:nvSpPr>
      <dsp:spPr>
        <a:xfrm>
          <a:off x="3618204" y="828165"/>
          <a:ext cx="1537807" cy="81352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dirty="0" smtClean="0"/>
            <a:t>Hugh Darby </a:t>
          </a:r>
        </a:p>
        <a:p>
          <a:pPr lvl="0" algn="ctr" defTabSz="488950">
            <a:lnSpc>
              <a:spcPct val="90000"/>
            </a:lnSpc>
            <a:spcBef>
              <a:spcPct val="0"/>
            </a:spcBef>
            <a:spcAft>
              <a:spcPct val="35000"/>
            </a:spcAft>
          </a:pPr>
          <a:r>
            <a:rPr lang="en-GB" sz="1100" kern="1200" dirty="0" smtClean="0"/>
            <a:t>Director of Finance </a:t>
          </a:r>
        </a:p>
      </dsp:txBody>
      <dsp:txXfrm>
        <a:off x="3618204" y="828165"/>
        <a:ext cx="1537807" cy="813524"/>
      </dsp:txXfrm>
    </dsp:sp>
    <dsp:sp modelId="{7398A4BB-FED4-4600-BAD3-D3852631DA93}">
      <dsp:nvSpPr>
        <dsp:cNvPr id="0" name=""/>
        <dsp:cNvSpPr/>
      </dsp:nvSpPr>
      <dsp:spPr>
        <a:xfrm>
          <a:off x="0" y="1951619"/>
          <a:ext cx="1351903" cy="1011364"/>
        </a:xfrm>
        <a:prstGeom prst="rect">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dirty="0" smtClean="0"/>
            <a:t>Kirsty MacLeod</a:t>
          </a:r>
        </a:p>
        <a:p>
          <a:pPr lvl="0" algn="ctr" defTabSz="488950">
            <a:lnSpc>
              <a:spcPct val="90000"/>
            </a:lnSpc>
            <a:spcBef>
              <a:spcPct val="0"/>
            </a:spcBef>
            <a:spcAft>
              <a:spcPct val="35000"/>
            </a:spcAft>
          </a:pPr>
          <a:r>
            <a:rPr lang="en-GB" sz="1100" b="1" kern="1200" dirty="0" smtClean="0"/>
            <a:t>Deputy Director of Finance</a:t>
          </a:r>
        </a:p>
        <a:p>
          <a:pPr lvl="0" algn="ctr" defTabSz="488950">
            <a:lnSpc>
              <a:spcPct val="90000"/>
            </a:lnSpc>
            <a:spcBef>
              <a:spcPct val="0"/>
            </a:spcBef>
            <a:spcAft>
              <a:spcPct val="35000"/>
            </a:spcAft>
          </a:pPr>
          <a:r>
            <a:rPr lang="en-GB" sz="1100" kern="1200" dirty="0" smtClean="0"/>
            <a:t>Accounting Services</a:t>
          </a:r>
        </a:p>
      </dsp:txBody>
      <dsp:txXfrm>
        <a:off x="0" y="1951619"/>
        <a:ext cx="1351903" cy="1011364"/>
      </dsp:txXfrm>
    </dsp:sp>
    <dsp:sp modelId="{7A043CA8-DB6A-4234-ADEB-04E7BC7C82AA}">
      <dsp:nvSpPr>
        <dsp:cNvPr id="0" name=""/>
        <dsp:cNvSpPr/>
      </dsp:nvSpPr>
      <dsp:spPr>
        <a:xfrm>
          <a:off x="0" y="3101735"/>
          <a:ext cx="1246386" cy="217887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err="1" smtClean="0">
              <a:latin typeface="+mn-lt"/>
            </a:rPr>
            <a:t>Finl</a:t>
          </a:r>
          <a:r>
            <a:rPr lang="en-US" sz="1100" kern="1200" dirty="0" smtClean="0">
              <a:latin typeface="+mn-lt"/>
            </a:rPr>
            <a:t> A/</a:t>
          </a:r>
          <a:r>
            <a:rPr lang="en-US" sz="1100" kern="1200" dirty="0" err="1" smtClean="0">
              <a:latin typeface="+mn-lt"/>
            </a:rPr>
            <a:t>cing+Rpting</a:t>
          </a:r>
          <a:endParaRPr lang="en-US" sz="1100" kern="1200" dirty="0" smtClean="0">
            <a:latin typeface="+mn-lt"/>
          </a:endParaRPr>
        </a:p>
        <a:p>
          <a:pPr lvl="0" algn="ctr" defTabSz="488950">
            <a:lnSpc>
              <a:spcPct val="90000"/>
            </a:lnSpc>
            <a:spcBef>
              <a:spcPct val="0"/>
            </a:spcBef>
            <a:spcAft>
              <a:spcPct val="35000"/>
            </a:spcAft>
          </a:pPr>
          <a:r>
            <a:rPr lang="en-US" sz="1100" i="0" kern="1200" dirty="0" smtClean="0">
              <a:latin typeface="+mn-lt"/>
            </a:rPr>
            <a:t>Stat A/</a:t>
          </a:r>
          <a:r>
            <a:rPr lang="en-US" sz="1100" i="0" kern="1200" dirty="0" err="1" smtClean="0">
              <a:latin typeface="+mn-lt"/>
            </a:rPr>
            <a:t>cing+Rpting</a:t>
          </a:r>
          <a:endParaRPr lang="en-US" sz="1100" i="0" kern="1200" dirty="0" smtClean="0">
            <a:latin typeface="+mn-lt"/>
          </a:endParaRPr>
        </a:p>
        <a:p>
          <a:pPr lvl="0" algn="ctr" defTabSz="488950">
            <a:lnSpc>
              <a:spcPct val="90000"/>
            </a:lnSpc>
            <a:spcBef>
              <a:spcPct val="0"/>
            </a:spcBef>
            <a:spcAft>
              <a:spcPct val="35000"/>
            </a:spcAft>
          </a:pPr>
          <a:r>
            <a:rPr lang="en-US" sz="1100" kern="1200" dirty="0" smtClean="0">
              <a:latin typeface="+mn-lt"/>
            </a:rPr>
            <a:t>Statistical Returns</a:t>
          </a:r>
        </a:p>
        <a:p>
          <a:pPr lvl="0" algn="ctr" defTabSz="488950">
            <a:lnSpc>
              <a:spcPct val="90000"/>
            </a:lnSpc>
            <a:spcBef>
              <a:spcPct val="0"/>
            </a:spcBef>
            <a:spcAft>
              <a:spcPct val="35000"/>
            </a:spcAft>
          </a:pPr>
          <a:r>
            <a:rPr lang="en-US" sz="1100" kern="1200" dirty="0" smtClean="0">
              <a:latin typeface="+mn-lt"/>
            </a:rPr>
            <a:t>Treasury </a:t>
          </a:r>
          <a:r>
            <a:rPr lang="en-US" sz="1100" kern="1200" dirty="0" err="1" smtClean="0">
              <a:latin typeface="+mn-lt"/>
            </a:rPr>
            <a:t>Mgt</a:t>
          </a:r>
          <a:endParaRPr lang="en-US" sz="1100" kern="1200" dirty="0" smtClean="0">
            <a:latin typeface="+mn-lt"/>
          </a:endParaRPr>
        </a:p>
        <a:p>
          <a:pPr lvl="0" algn="ctr" defTabSz="488950">
            <a:lnSpc>
              <a:spcPct val="90000"/>
            </a:lnSpc>
            <a:spcBef>
              <a:spcPct val="0"/>
            </a:spcBef>
            <a:spcAft>
              <a:spcPct val="35000"/>
            </a:spcAft>
          </a:pPr>
          <a:r>
            <a:rPr lang="en-US" sz="1100" kern="1200" dirty="0" smtClean="0">
              <a:latin typeface="+mn-lt"/>
            </a:rPr>
            <a:t>PS </a:t>
          </a:r>
          <a:r>
            <a:rPr lang="en-US" sz="1100" kern="1200" dirty="0" err="1" smtClean="0">
              <a:latin typeface="+mn-lt"/>
            </a:rPr>
            <a:t>Mgt</a:t>
          </a:r>
          <a:r>
            <a:rPr lang="en-US" sz="1100" kern="1200" dirty="0" smtClean="0">
              <a:latin typeface="+mn-lt"/>
            </a:rPr>
            <a:t> A/</a:t>
          </a:r>
          <a:r>
            <a:rPr lang="en-US" sz="1100" kern="1200" dirty="0" err="1" smtClean="0">
              <a:latin typeface="+mn-lt"/>
            </a:rPr>
            <a:t>cing</a:t>
          </a:r>
          <a:endParaRPr lang="en-US" sz="1100" kern="1200" dirty="0" smtClean="0">
            <a:latin typeface="+mn-lt"/>
          </a:endParaRPr>
        </a:p>
        <a:p>
          <a:pPr lvl="0" algn="ctr" defTabSz="488950">
            <a:lnSpc>
              <a:spcPct val="90000"/>
            </a:lnSpc>
            <a:spcBef>
              <a:spcPct val="0"/>
            </a:spcBef>
            <a:spcAft>
              <a:spcPct val="35000"/>
            </a:spcAft>
          </a:pPr>
          <a:r>
            <a:rPr lang="en-US" sz="1100" i="0" kern="1200" dirty="0" smtClean="0">
              <a:latin typeface="+mn-lt"/>
            </a:rPr>
            <a:t>Capital Accounting</a:t>
          </a:r>
        </a:p>
        <a:p>
          <a:pPr lvl="0" algn="ctr" defTabSz="488950">
            <a:lnSpc>
              <a:spcPct val="90000"/>
            </a:lnSpc>
            <a:spcBef>
              <a:spcPct val="0"/>
            </a:spcBef>
            <a:spcAft>
              <a:spcPct val="35000"/>
            </a:spcAft>
          </a:pPr>
          <a:r>
            <a:rPr lang="en-US" sz="1100" i="0" kern="1200" dirty="0" smtClean="0">
              <a:latin typeface="+mn-lt"/>
            </a:rPr>
            <a:t>Budgetary Control</a:t>
          </a:r>
        </a:p>
        <a:p>
          <a:pPr lvl="0" algn="ctr" defTabSz="488950">
            <a:lnSpc>
              <a:spcPct val="90000"/>
            </a:lnSpc>
            <a:spcBef>
              <a:spcPct val="0"/>
            </a:spcBef>
            <a:spcAft>
              <a:spcPct val="35000"/>
            </a:spcAft>
          </a:pPr>
          <a:r>
            <a:rPr lang="en-US" sz="1100" kern="1200" dirty="0" smtClean="0">
              <a:latin typeface="+mn-lt"/>
            </a:rPr>
            <a:t>Project Appraisal</a:t>
          </a:r>
          <a:endParaRPr lang="en-GB" sz="1100" kern="1200" dirty="0"/>
        </a:p>
      </dsp:txBody>
      <dsp:txXfrm>
        <a:off x="0" y="3101735"/>
        <a:ext cx="1246386" cy="2178875"/>
      </dsp:txXfrm>
    </dsp:sp>
    <dsp:sp modelId="{ADE782FB-EBEF-4879-B452-22B5562F7308}">
      <dsp:nvSpPr>
        <dsp:cNvPr id="0" name=""/>
        <dsp:cNvSpPr/>
      </dsp:nvSpPr>
      <dsp:spPr>
        <a:xfrm>
          <a:off x="1486063" y="1996329"/>
          <a:ext cx="1284236" cy="1011364"/>
        </a:xfrm>
        <a:prstGeom prst="rect">
          <a:avLst/>
        </a:prstGeom>
        <a:solidFill>
          <a:srgbClr val="FF00FF"/>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dirty="0" smtClean="0">
              <a:solidFill>
                <a:schemeClr val="tx1"/>
              </a:solidFill>
            </a:rPr>
            <a:t>Clare Urquhart</a:t>
          </a:r>
        </a:p>
        <a:p>
          <a:pPr lvl="0" algn="ctr" defTabSz="488950">
            <a:lnSpc>
              <a:spcPct val="90000"/>
            </a:lnSpc>
            <a:spcBef>
              <a:spcPct val="0"/>
            </a:spcBef>
            <a:spcAft>
              <a:spcPct val="35000"/>
            </a:spcAft>
          </a:pPr>
          <a:r>
            <a:rPr lang="en-GB" sz="1100" b="1" kern="1200" dirty="0" smtClean="0"/>
            <a:t>Deputy Director of Finance</a:t>
          </a:r>
          <a:endParaRPr lang="en-GB" sz="1100" b="1" kern="1200" dirty="0" smtClean="0">
            <a:solidFill>
              <a:schemeClr val="tx1"/>
            </a:solidFill>
          </a:endParaRPr>
        </a:p>
        <a:p>
          <a:pPr lvl="0" algn="ctr" defTabSz="488950">
            <a:lnSpc>
              <a:spcPct val="90000"/>
            </a:lnSpc>
            <a:spcBef>
              <a:spcPct val="0"/>
            </a:spcBef>
            <a:spcAft>
              <a:spcPct val="35000"/>
            </a:spcAft>
          </a:pPr>
          <a:r>
            <a:rPr lang="en-GB" sz="1100" kern="1200" dirty="0" smtClean="0">
              <a:solidFill>
                <a:schemeClr val="tx1"/>
              </a:solidFill>
            </a:rPr>
            <a:t>Finance Operations</a:t>
          </a:r>
        </a:p>
      </dsp:txBody>
      <dsp:txXfrm>
        <a:off x="1486063" y="1996329"/>
        <a:ext cx="1284236" cy="1011364"/>
      </dsp:txXfrm>
    </dsp:sp>
    <dsp:sp modelId="{5B9F2A29-E0E2-485E-8163-78C60B8DFAB1}">
      <dsp:nvSpPr>
        <dsp:cNvPr id="0" name=""/>
        <dsp:cNvSpPr/>
      </dsp:nvSpPr>
      <dsp:spPr>
        <a:xfrm>
          <a:off x="1594285" y="3101735"/>
          <a:ext cx="1246386" cy="68378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latin typeface="+mn-lt"/>
            </a:rPr>
            <a:t>Finance Helpdesk</a:t>
          </a:r>
        </a:p>
      </dsp:txBody>
      <dsp:txXfrm>
        <a:off x="1594285" y="3101735"/>
        <a:ext cx="1246386" cy="683787"/>
      </dsp:txXfrm>
    </dsp:sp>
    <dsp:sp modelId="{7DEE5467-5440-4AA1-906B-9E755F960C0F}">
      <dsp:nvSpPr>
        <dsp:cNvPr id="0" name=""/>
        <dsp:cNvSpPr/>
      </dsp:nvSpPr>
      <dsp:spPr>
        <a:xfrm>
          <a:off x="1589600" y="3836275"/>
          <a:ext cx="1255073" cy="67360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latin typeface="+mn-lt"/>
            </a:rPr>
            <a:t>Finance Operations</a:t>
          </a:r>
        </a:p>
      </dsp:txBody>
      <dsp:txXfrm>
        <a:off x="1589600" y="3836275"/>
        <a:ext cx="1255073" cy="673604"/>
      </dsp:txXfrm>
    </dsp:sp>
    <dsp:sp modelId="{D04BD307-29F3-48D6-88CB-36A7EBAA9DD0}">
      <dsp:nvSpPr>
        <dsp:cNvPr id="0" name=""/>
        <dsp:cNvSpPr/>
      </dsp:nvSpPr>
      <dsp:spPr>
        <a:xfrm>
          <a:off x="1589600" y="4565407"/>
          <a:ext cx="1263761" cy="73132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latin typeface="+mn-lt"/>
            </a:rPr>
            <a:t>Payroll</a:t>
          </a:r>
        </a:p>
        <a:p>
          <a:pPr lvl="0" algn="ctr" defTabSz="488950">
            <a:lnSpc>
              <a:spcPct val="90000"/>
            </a:lnSpc>
            <a:spcBef>
              <a:spcPct val="0"/>
            </a:spcBef>
            <a:spcAft>
              <a:spcPct val="35000"/>
            </a:spcAft>
          </a:pPr>
          <a:r>
            <a:rPr lang="en-US" sz="1100" kern="1200" dirty="0" smtClean="0">
              <a:solidFill>
                <a:schemeClr val="tx1"/>
              </a:solidFill>
              <a:latin typeface="+mn-lt"/>
            </a:rPr>
            <a:t>Pensions</a:t>
          </a:r>
        </a:p>
      </dsp:txBody>
      <dsp:txXfrm>
        <a:off x="1589600" y="4565407"/>
        <a:ext cx="1263761" cy="731325"/>
      </dsp:txXfrm>
    </dsp:sp>
    <dsp:sp modelId="{1D0B9A49-C603-4BFE-8C61-48802432C593}">
      <dsp:nvSpPr>
        <dsp:cNvPr id="0" name=""/>
        <dsp:cNvSpPr/>
      </dsp:nvSpPr>
      <dsp:spPr>
        <a:xfrm>
          <a:off x="1621427" y="5380704"/>
          <a:ext cx="1144256" cy="66796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smtClean="0">
              <a:solidFill>
                <a:schemeClr val="tx1"/>
              </a:solidFill>
              <a:latin typeface="+mn-lt"/>
            </a:rPr>
            <a:t>Finance </a:t>
          </a:r>
          <a:r>
            <a:rPr lang="en-US" sz="1100" kern="1200" dirty="0" smtClean="0">
              <a:solidFill>
                <a:schemeClr val="tx1"/>
              </a:solidFill>
              <a:latin typeface="+mn-lt"/>
            </a:rPr>
            <a:t>Training</a:t>
          </a:r>
        </a:p>
      </dsp:txBody>
      <dsp:txXfrm>
        <a:off x="1621427" y="5380704"/>
        <a:ext cx="1144256" cy="667967"/>
      </dsp:txXfrm>
    </dsp:sp>
    <dsp:sp modelId="{77C7B766-883B-4751-BF88-8F8A9B47812C}">
      <dsp:nvSpPr>
        <dsp:cNvPr id="0" name=""/>
        <dsp:cNvSpPr/>
      </dsp:nvSpPr>
      <dsp:spPr>
        <a:xfrm>
          <a:off x="2897402" y="1951619"/>
          <a:ext cx="1428475" cy="1011364"/>
        </a:xfrm>
        <a:prstGeom prst="rect">
          <a:avLst/>
        </a:prstGeom>
        <a:solidFill>
          <a:srgbClr val="03E2ED"/>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dirty="0" smtClean="0">
              <a:solidFill>
                <a:schemeClr val="tx1"/>
              </a:solidFill>
            </a:rPr>
            <a:t>Sandy Hall</a:t>
          </a:r>
        </a:p>
        <a:p>
          <a:pPr lvl="0" algn="ctr" defTabSz="488950">
            <a:lnSpc>
              <a:spcPct val="90000"/>
            </a:lnSpc>
            <a:spcBef>
              <a:spcPct val="0"/>
            </a:spcBef>
            <a:spcAft>
              <a:spcPct val="35000"/>
            </a:spcAft>
          </a:pPr>
          <a:r>
            <a:rPr lang="en-GB" sz="1100" b="1" kern="1200" dirty="0" smtClean="0">
              <a:solidFill>
                <a:schemeClr val="tx1"/>
              </a:solidFill>
            </a:rPr>
            <a:t>Research Contracts Manager</a:t>
          </a:r>
        </a:p>
        <a:p>
          <a:pPr lvl="0" algn="ctr" defTabSz="488950">
            <a:lnSpc>
              <a:spcPct val="90000"/>
            </a:lnSpc>
            <a:spcBef>
              <a:spcPct val="0"/>
            </a:spcBef>
            <a:spcAft>
              <a:spcPct val="35000"/>
            </a:spcAft>
          </a:pPr>
          <a:r>
            <a:rPr lang="en-GB" sz="1100" kern="1200" dirty="0" smtClean="0">
              <a:solidFill>
                <a:schemeClr val="tx1"/>
              </a:solidFill>
            </a:rPr>
            <a:t>Research Finance</a:t>
          </a:r>
        </a:p>
      </dsp:txBody>
      <dsp:txXfrm>
        <a:off x="2897402" y="1951619"/>
        <a:ext cx="1428475" cy="1011364"/>
      </dsp:txXfrm>
    </dsp:sp>
    <dsp:sp modelId="{798B4EBB-D660-4074-B479-63175B545B3D}">
      <dsp:nvSpPr>
        <dsp:cNvPr id="0" name=""/>
        <dsp:cNvSpPr/>
      </dsp:nvSpPr>
      <dsp:spPr>
        <a:xfrm>
          <a:off x="3187419" y="3099878"/>
          <a:ext cx="1246386" cy="218237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latin typeface="+mn-lt"/>
            </a:rPr>
            <a:t>Post-award Research Contract </a:t>
          </a:r>
          <a:r>
            <a:rPr lang="en-US" sz="1100" kern="1200" dirty="0" err="1" smtClean="0">
              <a:solidFill>
                <a:schemeClr val="tx1"/>
              </a:solidFill>
              <a:latin typeface="+mn-lt"/>
            </a:rPr>
            <a:t>Mgt</a:t>
          </a:r>
          <a:endParaRPr lang="en-US" sz="1100" kern="1200" dirty="0" smtClean="0">
            <a:solidFill>
              <a:schemeClr val="tx1"/>
            </a:solidFill>
            <a:latin typeface="+mn-lt"/>
          </a:endParaRPr>
        </a:p>
        <a:p>
          <a:pPr lvl="0" algn="ctr" defTabSz="488950">
            <a:lnSpc>
              <a:spcPct val="90000"/>
            </a:lnSpc>
            <a:spcBef>
              <a:spcPct val="0"/>
            </a:spcBef>
            <a:spcAft>
              <a:spcPct val="35000"/>
            </a:spcAft>
          </a:pPr>
          <a:r>
            <a:rPr lang="en-US" sz="1100" kern="1200" dirty="0" smtClean="0">
              <a:solidFill>
                <a:schemeClr val="tx1"/>
              </a:solidFill>
              <a:latin typeface="+mn-lt"/>
            </a:rPr>
            <a:t>Courses &amp; Conferences</a:t>
          </a:r>
        </a:p>
        <a:p>
          <a:pPr lvl="0" algn="ctr" defTabSz="488950">
            <a:lnSpc>
              <a:spcPct val="90000"/>
            </a:lnSpc>
            <a:spcBef>
              <a:spcPct val="0"/>
            </a:spcBef>
            <a:spcAft>
              <a:spcPct val="35000"/>
            </a:spcAft>
          </a:pPr>
          <a:r>
            <a:rPr lang="en-US" sz="1100" kern="1200" dirty="0" smtClean="0">
              <a:solidFill>
                <a:schemeClr val="tx1"/>
              </a:solidFill>
              <a:latin typeface="+mn-lt"/>
            </a:rPr>
            <a:t>Consultancies</a:t>
          </a:r>
        </a:p>
        <a:p>
          <a:pPr lvl="0" algn="ctr" defTabSz="488950">
            <a:lnSpc>
              <a:spcPct val="90000"/>
            </a:lnSpc>
            <a:spcBef>
              <a:spcPct val="0"/>
            </a:spcBef>
            <a:spcAft>
              <a:spcPct val="35000"/>
            </a:spcAft>
          </a:pPr>
          <a:r>
            <a:rPr lang="en-US" sz="1100" kern="1200" dirty="0" smtClean="0">
              <a:solidFill>
                <a:schemeClr val="tx1"/>
              </a:solidFill>
              <a:latin typeface="+mn-lt"/>
            </a:rPr>
            <a:t>Other Knowledge Exchange</a:t>
          </a:r>
          <a:endParaRPr lang="en-GB" sz="1100" kern="1200" dirty="0">
            <a:solidFill>
              <a:schemeClr val="tx1"/>
            </a:solidFill>
          </a:endParaRPr>
        </a:p>
      </dsp:txBody>
      <dsp:txXfrm>
        <a:off x="3187419" y="3099878"/>
        <a:ext cx="1246386" cy="2182377"/>
      </dsp:txXfrm>
    </dsp:sp>
    <dsp:sp modelId="{4606CB08-3A9F-40ED-92C3-BB92014BF39F}">
      <dsp:nvSpPr>
        <dsp:cNvPr id="0" name=""/>
        <dsp:cNvSpPr/>
      </dsp:nvSpPr>
      <dsp:spPr>
        <a:xfrm>
          <a:off x="4525353" y="1955923"/>
          <a:ext cx="990586" cy="1004494"/>
        </a:xfrm>
        <a:prstGeom prst="rect">
          <a:avLst/>
        </a:prstGeom>
        <a:solidFill>
          <a:srgbClr val="00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dirty="0" smtClean="0"/>
            <a:t>Fiona Hughes</a:t>
          </a:r>
        </a:p>
        <a:p>
          <a:pPr lvl="0" algn="ctr" defTabSz="488950">
            <a:lnSpc>
              <a:spcPct val="90000"/>
            </a:lnSpc>
            <a:spcBef>
              <a:spcPct val="0"/>
            </a:spcBef>
            <a:spcAft>
              <a:spcPct val="35000"/>
            </a:spcAft>
          </a:pPr>
          <a:r>
            <a:rPr lang="en-GB" sz="1100" b="1" kern="1200" dirty="0" smtClean="0"/>
            <a:t>Head of Procurement</a:t>
          </a:r>
        </a:p>
        <a:p>
          <a:pPr lvl="0" algn="ctr" defTabSz="488950">
            <a:lnSpc>
              <a:spcPct val="90000"/>
            </a:lnSpc>
            <a:spcBef>
              <a:spcPct val="0"/>
            </a:spcBef>
            <a:spcAft>
              <a:spcPct val="35000"/>
            </a:spcAft>
          </a:pPr>
          <a:r>
            <a:rPr lang="en-GB" sz="1100" kern="1200" dirty="0" smtClean="0"/>
            <a:t>Procurement</a:t>
          </a:r>
        </a:p>
      </dsp:txBody>
      <dsp:txXfrm>
        <a:off x="4525353" y="1955923"/>
        <a:ext cx="990586" cy="1004494"/>
      </dsp:txXfrm>
    </dsp:sp>
    <dsp:sp modelId="{324C955B-4D60-41B8-851A-E68FD059A0E3}">
      <dsp:nvSpPr>
        <dsp:cNvPr id="0" name=""/>
        <dsp:cNvSpPr/>
      </dsp:nvSpPr>
      <dsp:spPr>
        <a:xfrm>
          <a:off x="4777685" y="3108045"/>
          <a:ext cx="1310427" cy="214229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latin typeface="+mn-lt"/>
            </a:rPr>
            <a:t>Procurement</a:t>
          </a:r>
          <a:br>
            <a:rPr lang="en-GB" sz="1100" kern="1200" dirty="0" smtClean="0">
              <a:latin typeface="+mn-lt"/>
            </a:rPr>
          </a:br>
          <a:r>
            <a:rPr lang="en-GB" sz="1100" kern="1200" dirty="0" smtClean="0">
              <a:latin typeface="+mn-lt"/>
            </a:rPr>
            <a:t>Supplier Masterfile</a:t>
          </a:r>
          <a:endParaRPr lang="en-GB" sz="1100" kern="1200" dirty="0">
            <a:latin typeface="+mn-lt"/>
          </a:endParaRPr>
        </a:p>
      </dsp:txBody>
      <dsp:txXfrm>
        <a:off x="4777685" y="3108045"/>
        <a:ext cx="1310427" cy="2142292"/>
      </dsp:txXfrm>
    </dsp:sp>
    <dsp:sp modelId="{52966384-F656-485F-8D5D-E6DBEF901F7D}">
      <dsp:nvSpPr>
        <dsp:cNvPr id="0" name=""/>
        <dsp:cNvSpPr/>
      </dsp:nvSpPr>
      <dsp:spPr>
        <a:xfrm>
          <a:off x="6231161" y="1955923"/>
          <a:ext cx="1038660" cy="1011364"/>
        </a:xfrm>
        <a:prstGeom prst="rect">
          <a:avLst/>
        </a:prstGeom>
        <a:solidFill>
          <a:srgbClr val="CC66FF"/>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dirty="0" smtClean="0"/>
            <a:t>Finance Business Partners</a:t>
          </a:r>
        </a:p>
      </dsp:txBody>
      <dsp:txXfrm>
        <a:off x="6231161" y="1955923"/>
        <a:ext cx="1038660" cy="1011364"/>
      </dsp:txXfrm>
    </dsp:sp>
    <dsp:sp modelId="{F851E17F-8DE8-4C12-9C91-BDA47A260369}">
      <dsp:nvSpPr>
        <dsp:cNvPr id="0" name=""/>
        <dsp:cNvSpPr/>
      </dsp:nvSpPr>
      <dsp:spPr>
        <a:xfrm>
          <a:off x="6457998" y="3124226"/>
          <a:ext cx="1246386" cy="49972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dirty="0" smtClean="0"/>
            <a:t>Beth Lockhart  </a:t>
          </a:r>
        </a:p>
        <a:p>
          <a:pPr lvl="0" algn="ctr" defTabSz="488950">
            <a:lnSpc>
              <a:spcPct val="90000"/>
            </a:lnSpc>
            <a:spcBef>
              <a:spcPct val="0"/>
            </a:spcBef>
            <a:spcAft>
              <a:spcPct val="35000"/>
            </a:spcAft>
          </a:pPr>
          <a:r>
            <a:rPr lang="en-GB" sz="1100" b="0" kern="1200" dirty="0" smtClean="0"/>
            <a:t>Science</a:t>
          </a:r>
        </a:p>
      </dsp:txBody>
      <dsp:txXfrm>
        <a:off x="6457998" y="3124226"/>
        <a:ext cx="1246386" cy="499721"/>
      </dsp:txXfrm>
    </dsp:sp>
    <dsp:sp modelId="{71118CC4-F8A5-46E7-A3EF-A9B7BFDA25F0}">
      <dsp:nvSpPr>
        <dsp:cNvPr id="0" name=""/>
        <dsp:cNvSpPr/>
      </dsp:nvSpPr>
      <dsp:spPr>
        <a:xfrm>
          <a:off x="6445724" y="3727390"/>
          <a:ext cx="1246386" cy="49972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dirty="0" smtClean="0"/>
            <a:t>Laura Colquhoun</a:t>
          </a:r>
        </a:p>
        <a:p>
          <a:pPr lvl="0" algn="ctr" defTabSz="488950">
            <a:lnSpc>
              <a:spcPct val="90000"/>
            </a:lnSpc>
            <a:spcBef>
              <a:spcPct val="0"/>
            </a:spcBef>
            <a:spcAft>
              <a:spcPct val="35000"/>
            </a:spcAft>
          </a:pPr>
          <a:r>
            <a:rPr lang="en-GB" sz="1100" b="0" kern="1200" dirty="0" smtClean="0"/>
            <a:t>SBS</a:t>
          </a:r>
        </a:p>
      </dsp:txBody>
      <dsp:txXfrm>
        <a:off x="6445724" y="3727390"/>
        <a:ext cx="1246386" cy="499721"/>
      </dsp:txXfrm>
    </dsp:sp>
    <dsp:sp modelId="{126BF171-A31F-4B8B-9CCD-0D3994718FC6}">
      <dsp:nvSpPr>
        <dsp:cNvPr id="0" name=""/>
        <dsp:cNvSpPr/>
      </dsp:nvSpPr>
      <dsp:spPr>
        <a:xfrm>
          <a:off x="6453213" y="4301688"/>
          <a:ext cx="1246386" cy="49972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dirty="0" smtClean="0"/>
            <a:t>New BP                </a:t>
          </a:r>
          <a:r>
            <a:rPr lang="en-GB" sz="1100" b="0" kern="1200" dirty="0" err="1" smtClean="0"/>
            <a:t>HaSS</a:t>
          </a:r>
          <a:endParaRPr lang="en-GB" sz="1100" b="0" kern="1200" dirty="0" smtClean="0"/>
        </a:p>
      </dsp:txBody>
      <dsp:txXfrm>
        <a:off x="6453213" y="4301688"/>
        <a:ext cx="1246386" cy="499721"/>
      </dsp:txXfrm>
    </dsp:sp>
    <dsp:sp modelId="{361101DB-050D-4D10-8D88-FFCCFC3A90B9}">
      <dsp:nvSpPr>
        <dsp:cNvPr id="0" name=""/>
        <dsp:cNvSpPr/>
      </dsp:nvSpPr>
      <dsp:spPr>
        <a:xfrm>
          <a:off x="6457998" y="4899487"/>
          <a:ext cx="1246386" cy="49972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dirty="0" smtClean="0"/>
            <a:t>Fiona Hart</a:t>
          </a:r>
        </a:p>
        <a:p>
          <a:pPr lvl="0" algn="ctr" defTabSz="488950">
            <a:lnSpc>
              <a:spcPct val="90000"/>
            </a:lnSpc>
            <a:spcBef>
              <a:spcPct val="0"/>
            </a:spcBef>
            <a:spcAft>
              <a:spcPct val="35000"/>
            </a:spcAft>
          </a:pPr>
          <a:r>
            <a:rPr lang="en-GB" sz="1100" b="0" kern="1200" dirty="0" smtClean="0"/>
            <a:t>Engineering</a:t>
          </a:r>
        </a:p>
      </dsp:txBody>
      <dsp:txXfrm>
        <a:off x="6457998" y="4899487"/>
        <a:ext cx="1246386" cy="499721"/>
      </dsp:txXfrm>
    </dsp:sp>
    <dsp:sp modelId="{BEBE1B03-3055-4FFD-9013-A60EA2DBD113}">
      <dsp:nvSpPr>
        <dsp:cNvPr id="0" name=""/>
        <dsp:cNvSpPr/>
      </dsp:nvSpPr>
      <dsp:spPr>
        <a:xfrm>
          <a:off x="6475343" y="5559614"/>
          <a:ext cx="1205910" cy="49529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dirty="0" smtClean="0"/>
            <a:t>Jenny McLeod </a:t>
          </a:r>
          <a:r>
            <a:rPr lang="en-GB" sz="1100" b="0" kern="1200" dirty="0" smtClean="0"/>
            <a:t>Estates</a:t>
          </a:r>
        </a:p>
      </dsp:txBody>
      <dsp:txXfrm>
        <a:off x="6475343" y="5559614"/>
        <a:ext cx="1205910" cy="495293"/>
      </dsp:txXfrm>
    </dsp:sp>
    <dsp:sp modelId="{28FDCAB7-BB67-4D40-834F-B06F83E50A68}">
      <dsp:nvSpPr>
        <dsp:cNvPr id="0" name=""/>
        <dsp:cNvSpPr/>
      </dsp:nvSpPr>
      <dsp:spPr>
        <a:xfrm>
          <a:off x="7709022" y="1955923"/>
          <a:ext cx="1135044" cy="1011364"/>
        </a:xfrm>
        <a:prstGeom prst="rect">
          <a:avLst/>
        </a:prstGeom>
        <a:solidFill>
          <a:srgbClr val="99CCFF"/>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dirty="0" smtClean="0"/>
            <a:t>Paul McShane </a:t>
          </a:r>
        </a:p>
        <a:p>
          <a:pPr lvl="0" algn="ctr" defTabSz="488950">
            <a:lnSpc>
              <a:spcPct val="90000"/>
            </a:lnSpc>
            <a:spcBef>
              <a:spcPct val="0"/>
            </a:spcBef>
            <a:spcAft>
              <a:spcPct val="35000"/>
            </a:spcAft>
          </a:pPr>
          <a:r>
            <a:rPr lang="en-GB" sz="1100" b="1" kern="1200" dirty="0" smtClean="0"/>
            <a:t>Financial Systems Manager(ISD) </a:t>
          </a:r>
          <a:r>
            <a:rPr lang="en-GB" sz="1100" kern="1200" dirty="0" smtClean="0"/>
            <a:t>Business Systems - Finance </a:t>
          </a:r>
          <a:endParaRPr lang="en-GB" sz="1100" b="1" kern="1200" dirty="0" smtClean="0"/>
        </a:p>
      </dsp:txBody>
      <dsp:txXfrm>
        <a:off x="7709022" y="1955923"/>
        <a:ext cx="1135044" cy="1011364"/>
      </dsp:txXfrm>
    </dsp:sp>
    <dsp:sp modelId="{26982E82-23E3-4EA9-8FF0-E8B4E6106EFD}">
      <dsp:nvSpPr>
        <dsp:cNvPr id="0" name=""/>
        <dsp:cNvSpPr/>
      </dsp:nvSpPr>
      <dsp:spPr>
        <a:xfrm>
          <a:off x="7915939" y="3129199"/>
          <a:ext cx="1013786" cy="218650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latin typeface="+mn-lt"/>
            </a:rPr>
            <a:t>Systems Support</a:t>
          </a:r>
        </a:p>
        <a:p>
          <a:pPr lvl="0" algn="ctr" defTabSz="488950">
            <a:lnSpc>
              <a:spcPct val="90000"/>
            </a:lnSpc>
            <a:spcBef>
              <a:spcPct val="0"/>
            </a:spcBef>
            <a:spcAft>
              <a:spcPct val="35000"/>
            </a:spcAft>
          </a:pPr>
          <a:r>
            <a:rPr lang="en-US" sz="1100" kern="1200" dirty="0" smtClean="0">
              <a:latin typeface="+mn-lt"/>
            </a:rPr>
            <a:t>Systems Development</a:t>
          </a:r>
        </a:p>
        <a:p>
          <a:pPr lvl="0" algn="ctr" defTabSz="488950">
            <a:lnSpc>
              <a:spcPct val="90000"/>
            </a:lnSpc>
            <a:spcBef>
              <a:spcPct val="0"/>
            </a:spcBef>
            <a:spcAft>
              <a:spcPct val="35000"/>
            </a:spcAft>
          </a:pPr>
          <a:r>
            <a:rPr lang="en-US" sz="1100" kern="1200" dirty="0" smtClean="0">
              <a:latin typeface="+mn-lt"/>
            </a:rPr>
            <a:t>Online Shop</a:t>
          </a:r>
          <a:endParaRPr lang="en-GB" sz="1100" kern="1200" dirty="0">
            <a:latin typeface="+mn-lt"/>
          </a:endParaRPr>
        </a:p>
      </dsp:txBody>
      <dsp:txXfrm>
        <a:off x="7915939" y="3129199"/>
        <a:ext cx="1013786" cy="21865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82DB1-4E51-475D-8123-84595AD7A50D}">
      <dsp:nvSpPr>
        <dsp:cNvPr id="0" name=""/>
        <dsp:cNvSpPr/>
      </dsp:nvSpPr>
      <dsp:spPr>
        <a:xfrm>
          <a:off x="3397424" y="1549088"/>
          <a:ext cx="126624" cy="554733"/>
        </a:xfrm>
        <a:custGeom>
          <a:avLst/>
          <a:gdLst/>
          <a:ahLst/>
          <a:cxnLst/>
          <a:rect l="0" t="0" r="0" b="0"/>
          <a:pathLst>
            <a:path>
              <a:moveTo>
                <a:pt x="126624" y="0"/>
              </a:moveTo>
              <a:lnTo>
                <a:pt x="126624" y="554733"/>
              </a:lnTo>
              <a:lnTo>
                <a:pt x="0" y="5547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8BB1E9-D1F5-4F80-B81F-7A79A1E4053E}">
      <dsp:nvSpPr>
        <dsp:cNvPr id="0" name=""/>
        <dsp:cNvSpPr/>
      </dsp:nvSpPr>
      <dsp:spPr>
        <a:xfrm>
          <a:off x="4127019" y="692868"/>
          <a:ext cx="126624" cy="554733"/>
        </a:xfrm>
        <a:custGeom>
          <a:avLst/>
          <a:gdLst/>
          <a:ahLst/>
          <a:cxnLst/>
          <a:rect l="0" t="0" r="0" b="0"/>
          <a:pathLst>
            <a:path>
              <a:moveTo>
                <a:pt x="126624" y="0"/>
              </a:moveTo>
              <a:lnTo>
                <a:pt x="126624" y="554733"/>
              </a:lnTo>
              <a:lnTo>
                <a:pt x="0" y="5547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58558D-262E-4D7E-AAAA-AFA926217945}">
      <dsp:nvSpPr>
        <dsp:cNvPr id="0" name=""/>
        <dsp:cNvSpPr/>
      </dsp:nvSpPr>
      <dsp:spPr>
        <a:xfrm>
          <a:off x="4253644" y="692868"/>
          <a:ext cx="3647978" cy="1965687"/>
        </a:xfrm>
        <a:custGeom>
          <a:avLst/>
          <a:gdLst/>
          <a:ahLst/>
          <a:cxnLst/>
          <a:rect l="0" t="0" r="0" b="0"/>
          <a:pathLst>
            <a:path>
              <a:moveTo>
                <a:pt x="0" y="0"/>
              </a:moveTo>
              <a:lnTo>
                <a:pt x="0" y="1839063"/>
              </a:lnTo>
              <a:lnTo>
                <a:pt x="3647978" y="1839063"/>
              </a:lnTo>
              <a:lnTo>
                <a:pt x="3647978" y="19656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8563CC-D61B-4974-A40B-B7DCF6CF60C4}">
      <dsp:nvSpPr>
        <dsp:cNvPr id="0" name=""/>
        <dsp:cNvSpPr/>
      </dsp:nvSpPr>
      <dsp:spPr>
        <a:xfrm>
          <a:off x="4253644" y="692868"/>
          <a:ext cx="2188787" cy="1965687"/>
        </a:xfrm>
        <a:custGeom>
          <a:avLst/>
          <a:gdLst/>
          <a:ahLst/>
          <a:cxnLst/>
          <a:rect l="0" t="0" r="0" b="0"/>
          <a:pathLst>
            <a:path>
              <a:moveTo>
                <a:pt x="0" y="0"/>
              </a:moveTo>
              <a:lnTo>
                <a:pt x="0" y="1839063"/>
              </a:lnTo>
              <a:lnTo>
                <a:pt x="2188787" y="1839063"/>
              </a:lnTo>
              <a:lnTo>
                <a:pt x="2188787" y="19656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CE6064-5767-4377-BDEB-6DFB59006AF5}">
      <dsp:nvSpPr>
        <dsp:cNvPr id="0" name=""/>
        <dsp:cNvSpPr/>
      </dsp:nvSpPr>
      <dsp:spPr>
        <a:xfrm>
          <a:off x="4253644" y="692868"/>
          <a:ext cx="729595" cy="1965687"/>
        </a:xfrm>
        <a:custGeom>
          <a:avLst/>
          <a:gdLst/>
          <a:ahLst/>
          <a:cxnLst/>
          <a:rect l="0" t="0" r="0" b="0"/>
          <a:pathLst>
            <a:path>
              <a:moveTo>
                <a:pt x="0" y="0"/>
              </a:moveTo>
              <a:lnTo>
                <a:pt x="0" y="1839063"/>
              </a:lnTo>
              <a:lnTo>
                <a:pt x="729595" y="1839063"/>
              </a:lnTo>
              <a:lnTo>
                <a:pt x="729595" y="19656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6A7587-02A5-4CBB-BCC3-5A27440FE6D8}">
      <dsp:nvSpPr>
        <dsp:cNvPr id="0" name=""/>
        <dsp:cNvSpPr/>
      </dsp:nvSpPr>
      <dsp:spPr>
        <a:xfrm>
          <a:off x="3524048" y="692868"/>
          <a:ext cx="729595" cy="1965687"/>
        </a:xfrm>
        <a:custGeom>
          <a:avLst/>
          <a:gdLst/>
          <a:ahLst/>
          <a:cxnLst/>
          <a:rect l="0" t="0" r="0" b="0"/>
          <a:pathLst>
            <a:path>
              <a:moveTo>
                <a:pt x="729595" y="0"/>
              </a:moveTo>
              <a:lnTo>
                <a:pt x="729595" y="1839063"/>
              </a:lnTo>
              <a:lnTo>
                <a:pt x="0" y="1839063"/>
              </a:lnTo>
              <a:lnTo>
                <a:pt x="0" y="19656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0B80C1-ACA0-4D06-8F77-2DC7B044F02C}">
      <dsp:nvSpPr>
        <dsp:cNvPr id="0" name=""/>
        <dsp:cNvSpPr/>
      </dsp:nvSpPr>
      <dsp:spPr>
        <a:xfrm>
          <a:off x="2064856" y="692868"/>
          <a:ext cx="2188787" cy="1965687"/>
        </a:xfrm>
        <a:custGeom>
          <a:avLst/>
          <a:gdLst/>
          <a:ahLst/>
          <a:cxnLst/>
          <a:rect l="0" t="0" r="0" b="0"/>
          <a:pathLst>
            <a:path>
              <a:moveTo>
                <a:pt x="2188787" y="0"/>
              </a:moveTo>
              <a:lnTo>
                <a:pt x="2188787" y="1839063"/>
              </a:lnTo>
              <a:lnTo>
                <a:pt x="0" y="1839063"/>
              </a:lnTo>
              <a:lnTo>
                <a:pt x="0" y="19656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4454DA-7CDC-4395-B76C-C04E17930986}">
      <dsp:nvSpPr>
        <dsp:cNvPr id="0" name=""/>
        <dsp:cNvSpPr/>
      </dsp:nvSpPr>
      <dsp:spPr>
        <a:xfrm>
          <a:off x="123287" y="3261527"/>
          <a:ext cx="180891" cy="1410953"/>
        </a:xfrm>
        <a:custGeom>
          <a:avLst/>
          <a:gdLst/>
          <a:ahLst/>
          <a:cxnLst/>
          <a:rect l="0" t="0" r="0" b="0"/>
          <a:pathLst>
            <a:path>
              <a:moveTo>
                <a:pt x="0" y="0"/>
              </a:moveTo>
              <a:lnTo>
                <a:pt x="0" y="1410953"/>
              </a:lnTo>
              <a:lnTo>
                <a:pt x="180891" y="14109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CC7D83-3C77-4AF0-B1D2-08667301C7A5}">
      <dsp:nvSpPr>
        <dsp:cNvPr id="0" name=""/>
        <dsp:cNvSpPr/>
      </dsp:nvSpPr>
      <dsp:spPr>
        <a:xfrm>
          <a:off x="123287" y="3261527"/>
          <a:ext cx="180891" cy="554733"/>
        </a:xfrm>
        <a:custGeom>
          <a:avLst/>
          <a:gdLst/>
          <a:ahLst/>
          <a:cxnLst/>
          <a:rect l="0" t="0" r="0" b="0"/>
          <a:pathLst>
            <a:path>
              <a:moveTo>
                <a:pt x="0" y="0"/>
              </a:moveTo>
              <a:lnTo>
                <a:pt x="0" y="554733"/>
              </a:lnTo>
              <a:lnTo>
                <a:pt x="180891" y="5547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ABDDC5-FD13-4D04-B0AF-455EE0B3F51D}">
      <dsp:nvSpPr>
        <dsp:cNvPr id="0" name=""/>
        <dsp:cNvSpPr/>
      </dsp:nvSpPr>
      <dsp:spPr>
        <a:xfrm>
          <a:off x="605665" y="692868"/>
          <a:ext cx="3647978" cy="1965687"/>
        </a:xfrm>
        <a:custGeom>
          <a:avLst/>
          <a:gdLst/>
          <a:ahLst/>
          <a:cxnLst/>
          <a:rect l="0" t="0" r="0" b="0"/>
          <a:pathLst>
            <a:path>
              <a:moveTo>
                <a:pt x="3647978" y="0"/>
              </a:moveTo>
              <a:lnTo>
                <a:pt x="3647978" y="1839063"/>
              </a:lnTo>
              <a:lnTo>
                <a:pt x="0" y="1839063"/>
              </a:lnTo>
              <a:lnTo>
                <a:pt x="0" y="19656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4095F4-1856-4265-9335-A74FD59DDA6D}">
      <dsp:nvSpPr>
        <dsp:cNvPr id="0" name=""/>
        <dsp:cNvSpPr/>
      </dsp:nvSpPr>
      <dsp:spPr>
        <a:xfrm>
          <a:off x="3650672" y="89896"/>
          <a:ext cx="1205943" cy="602971"/>
        </a:xfrm>
        <a:prstGeom prst="rect">
          <a:avLst/>
        </a:prstGeom>
        <a:solidFill>
          <a:schemeClr val="accent1">
            <a:hueOff val="0"/>
            <a:satOff val="0"/>
            <a:lumOff val="0"/>
            <a:alphaOff val="0"/>
          </a:schemeClr>
        </a:solidFill>
        <a:ln w="25400" cap="flat" cmpd="sng" algn="ctr">
          <a:solidFill>
            <a:srgbClr val="FF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Kirsty MacLeod Deputy Director</a:t>
          </a:r>
          <a:endParaRPr lang="en-US" sz="1300" kern="1200" dirty="0"/>
        </a:p>
      </dsp:txBody>
      <dsp:txXfrm>
        <a:off x="3650672" y="89896"/>
        <a:ext cx="1205943" cy="602971"/>
      </dsp:txXfrm>
    </dsp:sp>
    <dsp:sp modelId="{481C4438-601B-438D-AA39-EB77910C1528}">
      <dsp:nvSpPr>
        <dsp:cNvPr id="0" name=""/>
        <dsp:cNvSpPr/>
      </dsp:nvSpPr>
      <dsp:spPr>
        <a:xfrm>
          <a:off x="2693" y="2658556"/>
          <a:ext cx="1205943" cy="602971"/>
        </a:xfrm>
        <a:prstGeom prst="rect">
          <a:avLst/>
        </a:prstGeom>
        <a:solidFill>
          <a:schemeClr val="accent1">
            <a:hueOff val="0"/>
            <a:satOff val="0"/>
            <a:lumOff val="0"/>
            <a:alphaOff val="0"/>
          </a:schemeClr>
        </a:solidFill>
        <a:ln w="25400" cap="flat" cmpd="sng" algn="ctr">
          <a:solidFill>
            <a:srgbClr val="FF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Jude Billcliffe Financial Acc</a:t>
          </a:r>
          <a:endParaRPr lang="en-US" sz="1300" kern="1200" dirty="0"/>
        </a:p>
      </dsp:txBody>
      <dsp:txXfrm>
        <a:off x="2693" y="2658556"/>
        <a:ext cx="1205943" cy="602971"/>
      </dsp:txXfrm>
    </dsp:sp>
    <dsp:sp modelId="{3D19F9A0-E57D-4A27-872F-C052385BFE48}">
      <dsp:nvSpPr>
        <dsp:cNvPr id="0" name=""/>
        <dsp:cNvSpPr/>
      </dsp:nvSpPr>
      <dsp:spPr>
        <a:xfrm>
          <a:off x="304179" y="3514775"/>
          <a:ext cx="1205943" cy="602971"/>
        </a:xfrm>
        <a:prstGeom prst="rect">
          <a:avLst/>
        </a:prstGeom>
        <a:solidFill>
          <a:schemeClr val="accent1">
            <a:hueOff val="0"/>
            <a:satOff val="0"/>
            <a:lumOff val="0"/>
            <a:alphaOff val="0"/>
          </a:schemeClr>
        </a:solidFill>
        <a:ln w="25400" cap="flat" cmpd="sng" algn="ctr">
          <a:solidFill>
            <a:srgbClr val="FF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Elaine Marioni Senior Acc Asst</a:t>
          </a:r>
          <a:endParaRPr lang="en-US" sz="1300" kern="1200" dirty="0"/>
        </a:p>
      </dsp:txBody>
      <dsp:txXfrm>
        <a:off x="304179" y="3514775"/>
        <a:ext cx="1205943" cy="602971"/>
      </dsp:txXfrm>
    </dsp:sp>
    <dsp:sp modelId="{2732B279-FF67-4F09-937F-75795F4F8807}">
      <dsp:nvSpPr>
        <dsp:cNvPr id="0" name=""/>
        <dsp:cNvSpPr/>
      </dsp:nvSpPr>
      <dsp:spPr>
        <a:xfrm>
          <a:off x="304179" y="4370995"/>
          <a:ext cx="1205943" cy="602971"/>
        </a:xfrm>
        <a:prstGeom prst="rect">
          <a:avLst/>
        </a:prstGeom>
        <a:solidFill>
          <a:schemeClr val="accent1">
            <a:hueOff val="0"/>
            <a:satOff val="0"/>
            <a:lumOff val="0"/>
            <a:alphaOff val="0"/>
          </a:schemeClr>
        </a:solidFill>
        <a:ln w="25400" cap="flat" cmpd="sng" algn="ctr">
          <a:solidFill>
            <a:srgbClr val="FF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Sun-Mei Younis Senior Acc </a:t>
          </a:r>
          <a:r>
            <a:rPr lang="en-US" sz="1300" kern="1200" dirty="0" err="1" smtClean="0"/>
            <a:t>Asst</a:t>
          </a:r>
          <a:endParaRPr lang="en-US" sz="1300" kern="1200" dirty="0"/>
        </a:p>
      </dsp:txBody>
      <dsp:txXfrm>
        <a:off x="304179" y="4370995"/>
        <a:ext cx="1205943" cy="602971"/>
      </dsp:txXfrm>
    </dsp:sp>
    <dsp:sp modelId="{95709A12-A3DB-4671-9F6D-FA84350C62A1}">
      <dsp:nvSpPr>
        <dsp:cNvPr id="0" name=""/>
        <dsp:cNvSpPr/>
      </dsp:nvSpPr>
      <dsp:spPr>
        <a:xfrm>
          <a:off x="1461885" y="2658556"/>
          <a:ext cx="1205943" cy="602971"/>
        </a:xfrm>
        <a:prstGeom prst="rect">
          <a:avLst/>
        </a:prstGeom>
        <a:solidFill>
          <a:schemeClr val="accent1">
            <a:hueOff val="0"/>
            <a:satOff val="0"/>
            <a:lumOff val="0"/>
            <a:alphaOff val="0"/>
          </a:schemeClr>
        </a:solidFill>
        <a:ln w="25400" cap="flat" cmpd="sng" algn="ctr">
          <a:solidFill>
            <a:srgbClr val="FF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Catherine McFarlane   Mgmnt Acc PS</a:t>
          </a:r>
          <a:endParaRPr lang="en-US" sz="1300" kern="1200" dirty="0"/>
        </a:p>
      </dsp:txBody>
      <dsp:txXfrm>
        <a:off x="1461885" y="2658556"/>
        <a:ext cx="1205943" cy="602971"/>
      </dsp:txXfrm>
    </dsp:sp>
    <dsp:sp modelId="{99383282-F02E-4E9B-BEFB-71FABA8F1B4E}">
      <dsp:nvSpPr>
        <dsp:cNvPr id="0" name=""/>
        <dsp:cNvSpPr/>
      </dsp:nvSpPr>
      <dsp:spPr>
        <a:xfrm>
          <a:off x="2921076" y="2658556"/>
          <a:ext cx="1205943" cy="602971"/>
        </a:xfrm>
        <a:prstGeom prst="rect">
          <a:avLst/>
        </a:prstGeom>
        <a:solidFill>
          <a:schemeClr val="accent1">
            <a:hueOff val="0"/>
            <a:satOff val="0"/>
            <a:lumOff val="0"/>
            <a:alphaOff val="0"/>
          </a:schemeClr>
        </a:solidFill>
        <a:ln w="25400" cap="flat" cmpd="sng" algn="ctr">
          <a:solidFill>
            <a:srgbClr val="FF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Jennifer Atkinson Mgmnt Acc PS</a:t>
          </a:r>
          <a:endParaRPr lang="en-US" sz="1300" kern="1200" dirty="0"/>
        </a:p>
      </dsp:txBody>
      <dsp:txXfrm>
        <a:off x="2921076" y="2658556"/>
        <a:ext cx="1205943" cy="602971"/>
      </dsp:txXfrm>
    </dsp:sp>
    <dsp:sp modelId="{440185B0-0FCF-42BF-8719-014AF68E8ADB}">
      <dsp:nvSpPr>
        <dsp:cNvPr id="0" name=""/>
        <dsp:cNvSpPr/>
      </dsp:nvSpPr>
      <dsp:spPr>
        <a:xfrm>
          <a:off x="4380268" y="2658556"/>
          <a:ext cx="1205943" cy="602971"/>
        </a:xfrm>
        <a:prstGeom prst="rect">
          <a:avLst/>
        </a:prstGeom>
        <a:solidFill>
          <a:schemeClr val="accent1">
            <a:hueOff val="0"/>
            <a:satOff val="0"/>
            <a:lumOff val="0"/>
            <a:alphaOff val="0"/>
          </a:schemeClr>
        </a:solidFill>
        <a:ln w="25400" cap="flat" cmpd="sng" algn="ctr">
          <a:solidFill>
            <a:srgbClr val="FF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James O’Neill Mgmnt Acc</a:t>
          </a:r>
          <a:endParaRPr lang="en-US" sz="1300" kern="1200" dirty="0"/>
        </a:p>
      </dsp:txBody>
      <dsp:txXfrm>
        <a:off x="4380268" y="2658556"/>
        <a:ext cx="1205943" cy="602971"/>
      </dsp:txXfrm>
    </dsp:sp>
    <dsp:sp modelId="{FFFAD7A1-A2BA-482C-8D5E-2C2D84E316D5}">
      <dsp:nvSpPr>
        <dsp:cNvPr id="0" name=""/>
        <dsp:cNvSpPr/>
      </dsp:nvSpPr>
      <dsp:spPr>
        <a:xfrm>
          <a:off x="5839459" y="2658556"/>
          <a:ext cx="1205943" cy="602971"/>
        </a:xfrm>
        <a:prstGeom prst="rect">
          <a:avLst/>
        </a:prstGeom>
        <a:solidFill>
          <a:schemeClr val="accent1">
            <a:hueOff val="0"/>
            <a:satOff val="0"/>
            <a:lumOff val="0"/>
            <a:alphaOff val="0"/>
          </a:schemeClr>
        </a:solidFill>
        <a:ln w="25400" cap="flat" cmpd="sng" algn="ctr">
          <a:solidFill>
            <a:srgbClr val="FF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Adam Greer Senior Finance Asst</a:t>
          </a:r>
          <a:endParaRPr lang="en-US" sz="1300" kern="1200" dirty="0"/>
        </a:p>
      </dsp:txBody>
      <dsp:txXfrm>
        <a:off x="5839459" y="2658556"/>
        <a:ext cx="1205943" cy="602971"/>
      </dsp:txXfrm>
    </dsp:sp>
    <dsp:sp modelId="{E2256EBF-109E-4C7C-840E-10A32107038D}">
      <dsp:nvSpPr>
        <dsp:cNvPr id="0" name=""/>
        <dsp:cNvSpPr/>
      </dsp:nvSpPr>
      <dsp:spPr>
        <a:xfrm>
          <a:off x="7298651" y="2658556"/>
          <a:ext cx="1205943" cy="602971"/>
        </a:xfrm>
        <a:prstGeom prst="rect">
          <a:avLst/>
        </a:prstGeom>
        <a:solidFill>
          <a:schemeClr val="accent1">
            <a:hueOff val="0"/>
            <a:satOff val="0"/>
            <a:lumOff val="0"/>
            <a:alphaOff val="0"/>
          </a:schemeClr>
        </a:solidFill>
        <a:ln w="25400" cap="flat" cmpd="sng" algn="ctr">
          <a:solidFill>
            <a:srgbClr val="FF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Gillian McDougall Senior Finance Asst</a:t>
          </a:r>
          <a:endParaRPr lang="en-US" sz="1300" kern="1200" dirty="0"/>
        </a:p>
      </dsp:txBody>
      <dsp:txXfrm>
        <a:off x="7298651" y="2658556"/>
        <a:ext cx="1205943" cy="602971"/>
      </dsp:txXfrm>
    </dsp:sp>
    <dsp:sp modelId="{4C6C1122-8396-4BCE-B84D-DE264E5E29E9}">
      <dsp:nvSpPr>
        <dsp:cNvPr id="0" name=""/>
        <dsp:cNvSpPr/>
      </dsp:nvSpPr>
      <dsp:spPr>
        <a:xfrm>
          <a:off x="2921076" y="946116"/>
          <a:ext cx="1205943" cy="602971"/>
        </a:xfrm>
        <a:prstGeom prst="rect">
          <a:avLst/>
        </a:prstGeom>
        <a:solidFill>
          <a:schemeClr val="accent1">
            <a:hueOff val="0"/>
            <a:satOff val="0"/>
            <a:lumOff val="0"/>
            <a:alphaOff val="0"/>
          </a:schemeClr>
        </a:solidFill>
        <a:ln w="25400" cap="flat" cmpd="sng" algn="ctr">
          <a:solidFill>
            <a:srgbClr val="FF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Kathleen Boyle Finance Mgr</a:t>
          </a:r>
          <a:endParaRPr lang="en-US" sz="1300" kern="1200" dirty="0"/>
        </a:p>
      </dsp:txBody>
      <dsp:txXfrm>
        <a:off x="2921076" y="946116"/>
        <a:ext cx="1205943" cy="602971"/>
      </dsp:txXfrm>
    </dsp:sp>
    <dsp:sp modelId="{3CA80FFF-46BC-4291-A59C-422A0D0E2C73}">
      <dsp:nvSpPr>
        <dsp:cNvPr id="0" name=""/>
        <dsp:cNvSpPr/>
      </dsp:nvSpPr>
      <dsp:spPr>
        <a:xfrm>
          <a:off x="2191480" y="1802336"/>
          <a:ext cx="1205943" cy="602971"/>
        </a:xfrm>
        <a:prstGeom prst="rect">
          <a:avLst/>
        </a:prstGeom>
        <a:solidFill>
          <a:schemeClr val="accent1">
            <a:hueOff val="0"/>
            <a:satOff val="0"/>
            <a:lumOff val="0"/>
            <a:alphaOff val="0"/>
          </a:schemeClr>
        </a:solidFill>
        <a:ln w="25400" cap="flat" cmpd="sng" algn="ctr">
          <a:solidFill>
            <a:srgbClr val="FF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Kris Muircroft Financial Systems Analyst</a:t>
          </a:r>
          <a:endParaRPr lang="en-US" sz="1300" kern="1200" dirty="0"/>
        </a:p>
      </dsp:txBody>
      <dsp:txXfrm>
        <a:off x="2191480" y="1802336"/>
        <a:ext cx="1205943" cy="6029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61CDE-627D-4C2B-84C1-E5FA140C702E}">
      <dsp:nvSpPr>
        <dsp:cNvPr id="0" name=""/>
        <dsp:cNvSpPr/>
      </dsp:nvSpPr>
      <dsp:spPr>
        <a:xfrm>
          <a:off x="7721924" y="1976919"/>
          <a:ext cx="157363" cy="1227436"/>
        </a:xfrm>
        <a:custGeom>
          <a:avLst/>
          <a:gdLst/>
          <a:ahLst/>
          <a:cxnLst/>
          <a:rect l="0" t="0" r="0" b="0"/>
          <a:pathLst>
            <a:path>
              <a:moveTo>
                <a:pt x="0" y="0"/>
              </a:moveTo>
              <a:lnTo>
                <a:pt x="0" y="1227436"/>
              </a:lnTo>
              <a:lnTo>
                <a:pt x="157363" y="12274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F4E7AF-335F-4279-8DE7-4145BBAFBEB8}">
      <dsp:nvSpPr>
        <dsp:cNvPr id="0" name=""/>
        <dsp:cNvSpPr/>
      </dsp:nvSpPr>
      <dsp:spPr>
        <a:xfrm>
          <a:off x="7721924" y="1976919"/>
          <a:ext cx="157363" cy="482581"/>
        </a:xfrm>
        <a:custGeom>
          <a:avLst/>
          <a:gdLst/>
          <a:ahLst/>
          <a:cxnLst/>
          <a:rect l="0" t="0" r="0" b="0"/>
          <a:pathLst>
            <a:path>
              <a:moveTo>
                <a:pt x="0" y="0"/>
              </a:moveTo>
              <a:lnTo>
                <a:pt x="0" y="482581"/>
              </a:lnTo>
              <a:lnTo>
                <a:pt x="157363" y="4825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EAE0F8-B304-4F97-AD63-23F86B8654F9}">
      <dsp:nvSpPr>
        <dsp:cNvPr id="0" name=""/>
        <dsp:cNvSpPr/>
      </dsp:nvSpPr>
      <dsp:spPr>
        <a:xfrm>
          <a:off x="4333359" y="1232064"/>
          <a:ext cx="3808200" cy="220309"/>
        </a:xfrm>
        <a:custGeom>
          <a:avLst/>
          <a:gdLst/>
          <a:ahLst/>
          <a:cxnLst/>
          <a:rect l="0" t="0" r="0" b="0"/>
          <a:pathLst>
            <a:path>
              <a:moveTo>
                <a:pt x="0" y="0"/>
              </a:moveTo>
              <a:lnTo>
                <a:pt x="0" y="110154"/>
              </a:lnTo>
              <a:lnTo>
                <a:pt x="3808200" y="110154"/>
              </a:lnTo>
              <a:lnTo>
                <a:pt x="3808200" y="2203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DE8816-ACAB-4059-9B37-924FDD61E44E}">
      <dsp:nvSpPr>
        <dsp:cNvPr id="0" name=""/>
        <dsp:cNvSpPr/>
      </dsp:nvSpPr>
      <dsp:spPr>
        <a:xfrm>
          <a:off x="6452523" y="1976919"/>
          <a:ext cx="157363" cy="3462000"/>
        </a:xfrm>
        <a:custGeom>
          <a:avLst/>
          <a:gdLst/>
          <a:ahLst/>
          <a:cxnLst/>
          <a:rect l="0" t="0" r="0" b="0"/>
          <a:pathLst>
            <a:path>
              <a:moveTo>
                <a:pt x="0" y="0"/>
              </a:moveTo>
              <a:lnTo>
                <a:pt x="0" y="3462000"/>
              </a:lnTo>
              <a:lnTo>
                <a:pt x="157363" y="34620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D6B786-AEDD-43B0-BE2A-9474BCDDD6C4}">
      <dsp:nvSpPr>
        <dsp:cNvPr id="0" name=""/>
        <dsp:cNvSpPr/>
      </dsp:nvSpPr>
      <dsp:spPr>
        <a:xfrm>
          <a:off x="6452523" y="1976919"/>
          <a:ext cx="157363" cy="2717146"/>
        </a:xfrm>
        <a:custGeom>
          <a:avLst/>
          <a:gdLst/>
          <a:ahLst/>
          <a:cxnLst/>
          <a:rect l="0" t="0" r="0" b="0"/>
          <a:pathLst>
            <a:path>
              <a:moveTo>
                <a:pt x="0" y="0"/>
              </a:moveTo>
              <a:lnTo>
                <a:pt x="0" y="2717146"/>
              </a:lnTo>
              <a:lnTo>
                <a:pt x="157363" y="27171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8273DF-2B33-433B-88BC-FD4D1C5C0E5E}">
      <dsp:nvSpPr>
        <dsp:cNvPr id="0" name=""/>
        <dsp:cNvSpPr/>
      </dsp:nvSpPr>
      <dsp:spPr>
        <a:xfrm>
          <a:off x="6452523" y="1976919"/>
          <a:ext cx="157363" cy="1972291"/>
        </a:xfrm>
        <a:custGeom>
          <a:avLst/>
          <a:gdLst/>
          <a:ahLst/>
          <a:cxnLst/>
          <a:rect l="0" t="0" r="0" b="0"/>
          <a:pathLst>
            <a:path>
              <a:moveTo>
                <a:pt x="0" y="0"/>
              </a:moveTo>
              <a:lnTo>
                <a:pt x="0" y="1972291"/>
              </a:lnTo>
              <a:lnTo>
                <a:pt x="157363" y="19722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8A15A3-6FF8-4453-B81C-C59B4122110C}">
      <dsp:nvSpPr>
        <dsp:cNvPr id="0" name=""/>
        <dsp:cNvSpPr/>
      </dsp:nvSpPr>
      <dsp:spPr>
        <a:xfrm>
          <a:off x="6452523" y="1976919"/>
          <a:ext cx="157363" cy="1227436"/>
        </a:xfrm>
        <a:custGeom>
          <a:avLst/>
          <a:gdLst/>
          <a:ahLst/>
          <a:cxnLst/>
          <a:rect l="0" t="0" r="0" b="0"/>
          <a:pathLst>
            <a:path>
              <a:moveTo>
                <a:pt x="0" y="0"/>
              </a:moveTo>
              <a:lnTo>
                <a:pt x="0" y="1227436"/>
              </a:lnTo>
              <a:lnTo>
                <a:pt x="157363" y="12274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D5ED1A-2701-4B03-87FA-575237416E35}">
      <dsp:nvSpPr>
        <dsp:cNvPr id="0" name=""/>
        <dsp:cNvSpPr/>
      </dsp:nvSpPr>
      <dsp:spPr>
        <a:xfrm>
          <a:off x="6452523" y="1976919"/>
          <a:ext cx="157363" cy="482581"/>
        </a:xfrm>
        <a:custGeom>
          <a:avLst/>
          <a:gdLst/>
          <a:ahLst/>
          <a:cxnLst/>
          <a:rect l="0" t="0" r="0" b="0"/>
          <a:pathLst>
            <a:path>
              <a:moveTo>
                <a:pt x="0" y="0"/>
              </a:moveTo>
              <a:lnTo>
                <a:pt x="0" y="482581"/>
              </a:lnTo>
              <a:lnTo>
                <a:pt x="157363" y="4825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8C4F48-6E4C-4B5C-AE43-4DBD18620457}">
      <dsp:nvSpPr>
        <dsp:cNvPr id="0" name=""/>
        <dsp:cNvSpPr/>
      </dsp:nvSpPr>
      <dsp:spPr>
        <a:xfrm>
          <a:off x="4333359" y="1232064"/>
          <a:ext cx="2538800" cy="220309"/>
        </a:xfrm>
        <a:custGeom>
          <a:avLst/>
          <a:gdLst/>
          <a:ahLst/>
          <a:cxnLst/>
          <a:rect l="0" t="0" r="0" b="0"/>
          <a:pathLst>
            <a:path>
              <a:moveTo>
                <a:pt x="0" y="0"/>
              </a:moveTo>
              <a:lnTo>
                <a:pt x="0" y="110154"/>
              </a:lnTo>
              <a:lnTo>
                <a:pt x="2538800" y="110154"/>
              </a:lnTo>
              <a:lnTo>
                <a:pt x="2538800" y="2203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875421-08A6-4761-BA48-3476278A5750}">
      <dsp:nvSpPr>
        <dsp:cNvPr id="0" name=""/>
        <dsp:cNvSpPr/>
      </dsp:nvSpPr>
      <dsp:spPr>
        <a:xfrm>
          <a:off x="5183123" y="1976919"/>
          <a:ext cx="157363" cy="1227436"/>
        </a:xfrm>
        <a:custGeom>
          <a:avLst/>
          <a:gdLst/>
          <a:ahLst/>
          <a:cxnLst/>
          <a:rect l="0" t="0" r="0" b="0"/>
          <a:pathLst>
            <a:path>
              <a:moveTo>
                <a:pt x="0" y="0"/>
              </a:moveTo>
              <a:lnTo>
                <a:pt x="0" y="1227436"/>
              </a:lnTo>
              <a:lnTo>
                <a:pt x="157363" y="12274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00F76A-46FD-4FB9-B022-0E2A625DD4AA}">
      <dsp:nvSpPr>
        <dsp:cNvPr id="0" name=""/>
        <dsp:cNvSpPr/>
      </dsp:nvSpPr>
      <dsp:spPr>
        <a:xfrm>
          <a:off x="5183123" y="1976919"/>
          <a:ext cx="157363" cy="482581"/>
        </a:xfrm>
        <a:custGeom>
          <a:avLst/>
          <a:gdLst/>
          <a:ahLst/>
          <a:cxnLst/>
          <a:rect l="0" t="0" r="0" b="0"/>
          <a:pathLst>
            <a:path>
              <a:moveTo>
                <a:pt x="0" y="0"/>
              </a:moveTo>
              <a:lnTo>
                <a:pt x="0" y="482581"/>
              </a:lnTo>
              <a:lnTo>
                <a:pt x="157363" y="4825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64461A-7B65-47BB-A4CB-5911D5F99704}">
      <dsp:nvSpPr>
        <dsp:cNvPr id="0" name=""/>
        <dsp:cNvSpPr/>
      </dsp:nvSpPr>
      <dsp:spPr>
        <a:xfrm>
          <a:off x="4333359" y="1232064"/>
          <a:ext cx="1269400" cy="220309"/>
        </a:xfrm>
        <a:custGeom>
          <a:avLst/>
          <a:gdLst/>
          <a:ahLst/>
          <a:cxnLst/>
          <a:rect l="0" t="0" r="0" b="0"/>
          <a:pathLst>
            <a:path>
              <a:moveTo>
                <a:pt x="0" y="0"/>
              </a:moveTo>
              <a:lnTo>
                <a:pt x="0" y="110154"/>
              </a:lnTo>
              <a:lnTo>
                <a:pt x="1269400" y="110154"/>
              </a:lnTo>
              <a:lnTo>
                <a:pt x="1269400" y="2203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53DEB7-6276-4528-891D-134199D3118E}">
      <dsp:nvSpPr>
        <dsp:cNvPr id="0" name=""/>
        <dsp:cNvSpPr/>
      </dsp:nvSpPr>
      <dsp:spPr>
        <a:xfrm>
          <a:off x="3913723" y="1976919"/>
          <a:ext cx="157363" cy="3462000"/>
        </a:xfrm>
        <a:custGeom>
          <a:avLst/>
          <a:gdLst/>
          <a:ahLst/>
          <a:cxnLst/>
          <a:rect l="0" t="0" r="0" b="0"/>
          <a:pathLst>
            <a:path>
              <a:moveTo>
                <a:pt x="0" y="0"/>
              </a:moveTo>
              <a:lnTo>
                <a:pt x="0" y="3462000"/>
              </a:lnTo>
              <a:lnTo>
                <a:pt x="157363" y="34620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5BD0F4-CE0A-4A4E-A0AA-B58FC590D42D}">
      <dsp:nvSpPr>
        <dsp:cNvPr id="0" name=""/>
        <dsp:cNvSpPr/>
      </dsp:nvSpPr>
      <dsp:spPr>
        <a:xfrm>
          <a:off x="3913723" y="1976919"/>
          <a:ext cx="157363" cy="2717146"/>
        </a:xfrm>
        <a:custGeom>
          <a:avLst/>
          <a:gdLst/>
          <a:ahLst/>
          <a:cxnLst/>
          <a:rect l="0" t="0" r="0" b="0"/>
          <a:pathLst>
            <a:path>
              <a:moveTo>
                <a:pt x="0" y="0"/>
              </a:moveTo>
              <a:lnTo>
                <a:pt x="0" y="2717146"/>
              </a:lnTo>
              <a:lnTo>
                <a:pt x="157363" y="27171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1A7107-C34A-425B-89E4-FD1A5F82A47F}">
      <dsp:nvSpPr>
        <dsp:cNvPr id="0" name=""/>
        <dsp:cNvSpPr/>
      </dsp:nvSpPr>
      <dsp:spPr>
        <a:xfrm>
          <a:off x="3913723" y="1976919"/>
          <a:ext cx="157363" cy="1972291"/>
        </a:xfrm>
        <a:custGeom>
          <a:avLst/>
          <a:gdLst/>
          <a:ahLst/>
          <a:cxnLst/>
          <a:rect l="0" t="0" r="0" b="0"/>
          <a:pathLst>
            <a:path>
              <a:moveTo>
                <a:pt x="0" y="0"/>
              </a:moveTo>
              <a:lnTo>
                <a:pt x="0" y="1972291"/>
              </a:lnTo>
              <a:lnTo>
                <a:pt x="157363" y="19722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6C167F-95B2-41D7-A98D-29CE7A5DC7D4}">
      <dsp:nvSpPr>
        <dsp:cNvPr id="0" name=""/>
        <dsp:cNvSpPr/>
      </dsp:nvSpPr>
      <dsp:spPr>
        <a:xfrm>
          <a:off x="3913723" y="1976919"/>
          <a:ext cx="157363" cy="1227436"/>
        </a:xfrm>
        <a:custGeom>
          <a:avLst/>
          <a:gdLst/>
          <a:ahLst/>
          <a:cxnLst/>
          <a:rect l="0" t="0" r="0" b="0"/>
          <a:pathLst>
            <a:path>
              <a:moveTo>
                <a:pt x="0" y="0"/>
              </a:moveTo>
              <a:lnTo>
                <a:pt x="0" y="1227436"/>
              </a:lnTo>
              <a:lnTo>
                <a:pt x="157363" y="12274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AE2C47-AA64-44DD-8F4F-E4F6D9ABCA25}">
      <dsp:nvSpPr>
        <dsp:cNvPr id="0" name=""/>
        <dsp:cNvSpPr/>
      </dsp:nvSpPr>
      <dsp:spPr>
        <a:xfrm>
          <a:off x="3913723" y="1976919"/>
          <a:ext cx="157363" cy="482581"/>
        </a:xfrm>
        <a:custGeom>
          <a:avLst/>
          <a:gdLst/>
          <a:ahLst/>
          <a:cxnLst/>
          <a:rect l="0" t="0" r="0" b="0"/>
          <a:pathLst>
            <a:path>
              <a:moveTo>
                <a:pt x="0" y="0"/>
              </a:moveTo>
              <a:lnTo>
                <a:pt x="0" y="482581"/>
              </a:lnTo>
              <a:lnTo>
                <a:pt x="157363" y="4825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B632B1-ADD2-4959-8E3C-6985CCBAA7D2}">
      <dsp:nvSpPr>
        <dsp:cNvPr id="0" name=""/>
        <dsp:cNvSpPr/>
      </dsp:nvSpPr>
      <dsp:spPr>
        <a:xfrm>
          <a:off x="4287639" y="1232064"/>
          <a:ext cx="91440" cy="220309"/>
        </a:xfrm>
        <a:custGeom>
          <a:avLst/>
          <a:gdLst/>
          <a:ahLst/>
          <a:cxnLst/>
          <a:rect l="0" t="0" r="0" b="0"/>
          <a:pathLst>
            <a:path>
              <a:moveTo>
                <a:pt x="45720" y="0"/>
              </a:moveTo>
              <a:lnTo>
                <a:pt x="45720" y="2203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9C0F6A-1B9C-4169-AE5C-A84153BCA3CE}">
      <dsp:nvSpPr>
        <dsp:cNvPr id="0" name=""/>
        <dsp:cNvSpPr/>
      </dsp:nvSpPr>
      <dsp:spPr>
        <a:xfrm>
          <a:off x="2644322" y="1976919"/>
          <a:ext cx="157363" cy="1972291"/>
        </a:xfrm>
        <a:custGeom>
          <a:avLst/>
          <a:gdLst/>
          <a:ahLst/>
          <a:cxnLst/>
          <a:rect l="0" t="0" r="0" b="0"/>
          <a:pathLst>
            <a:path>
              <a:moveTo>
                <a:pt x="0" y="0"/>
              </a:moveTo>
              <a:lnTo>
                <a:pt x="0" y="1972291"/>
              </a:lnTo>
              <a:lnTo>
                <a:pt x="157363" y="19722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017DC7-3B16-41F5-A103-ED3F31412A76}">
      <dsp:nvSpPr>
        <dsp:cNvPr id="0" name=""/>
        <dsp:cNvSpPr/>
      </dsp:nvSpPr>
      <dsp:spPr>
        <a:xfrm>
          <a:off x="2644322" y="1976919"/>
          <a:ext cx="157363" cy="1227436"/>
        </a:xfrm>
        <a:custGeom>
          <a:avLst/>
          <a:gdLst/>
          <a:ahLst/>
          <a:cxnLst/>
          <a:rect l="0" t="0" r="0" b="0"/>
          <a:pathLst>
            <a:path>
              <a:moveTo>
                <a:pt x="0" y="0"/>
              </a:moveTo>
              <a:lnTo>
                <a:pt x="0" y="1227436"/>
              </a:lnTo>
              <a:lnTo>
                <a:pt x="157363" y="12274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F321E7-27BB-4B14-99F1-6C7F6E3E1FDE}">
      <dsp:nvSpPr>
        <dsp:cNvPr id="0" name=""/>
        <dsp:cNvSpPr/>
      </dsp:nvSpPr>
      <dsp:spPr>
        <a:xfrm>
          <a:off x="2644322" y="1976919"/>
          <a:ext cx="163993" cy="564835"/>
        </a:xfrm>
        <a:custGeom>
          <a:avLst/>
          <a:gdLst/>
          <a:ahLst/>
          <a:cxnLst/>
          <a:rect l="0" t="0" r="0" b="0"/>
          <a:pathLst>
            <a:path>
              <a:moveTo>
                <a:pt x="0" y="0"/>
              </a:moveTo>
              <a:lnTo>
                <a:pt x="0" y="564835"/>
              </a:lnTo>
              <a:lnTo>
                <a:pt x="163993" y="5648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B2D762-E993-4E79-834C-251B83F81016}">
      <dsp:nvSpPr>
        <dsp:cNvPr id="0" name=""/>
        <dsp:cNvSpPr/>
      </dsp:nvSpPr>
      <dsp:spPr>
        <a:xfrm>
          <a:off x="3063959" y="1232064"/>
          <a:ext cx="1269400" cy="220309"/>
        </a:xfrm>
        <a:custGeom>
          <a:avLst/>
          <a:gdLst/>
          <a:ahLst/>
          <a:cxnLst/>
          <a:rect l="0" t="0" r="0" b="0"/>
          <a:pathLst>
            <a:path>
              <a:moveTo>
                <a:pt x="1269400" y="0"/>
              </a:moveTo>
              <a:lnTo>
                <a:pt x="1269400" y="110154"/>
              </a:lnTo>
              <a:lnTo>
                <a:pt x="0" y="110154"/>
              </a:lnTo>
              <a:lnTo>
                <a:pt x="0" y="2203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655ECE-C2F6-40C4-BDDC-9E7BA9DB5947}">
      <dsp:nvSpPr>
        <dsp:cNvPr id="0" name=""/>
        <dsp:cNvSpPr/>
      </dsp:nvSpPr>
      <dsp:spPr>
        <a:xfrm>
          <a:off x="1374922" y="1976919"/>
          <a:ext cx="157363" cy="1972291"/>
        </a:xfrm>
        <a:custGeom>
          <a:avLst/>
          <a:gdLst/>
          <a:ahLst/>
          <a:cxnLst/>
          <a:rect l="0" t="0" r="0" b="0"/>
          <a:pathLst>
            <a:path>
              <a:moveTo>
                <a:pt x="0" y="0"/>
              </a:moveTo>
              <a:lnTo>
                <a:pt x="0" y="1972291"/>
              </a:lnTo>
              <a:lnTo>
                <a:pt x="157363" y="19722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4635C1-D42B-43FC-9BFF-91B1A27F9E83}">
      <dsp:nvSpPr>
        <dsp:cNvPr id="0" name=""/>
        <dsp:cNvSpPr/>
      </dsp:nvSpPr>
      <dsp:spPr>
        <a:xfrm>
          <a:off x="1374922" y="1976919"/>
          <a:ext cx="157363" cy="1227436"/>
        </a:xfrm>
        <a:custGeom>
          <a:avLst/>
          <a:gdLst/>
          <a:ahLst/>
          <a:cxnLst/>
          <a:rect l="0" t="0" r="0" b="0"/>
          <a:pathLst>
            <a:path>
              <a:moveTo>
                <a:pt x="0" y="0"/>
              </a:moveTo>
              <a:lnTo>
                <a:pt x="0" y="1227436"/>
              </a:lnTo>
              <a:lnTo>
                <a:pt x="157363" y="12274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63E759-D24C-468A-B3E2-4863C8F8C243}">
      <dsp:nvSpPr>
        <dsp:cNvPr id="0" name=""/>
        <dsp:cNvSpPr/>
      </dsp:nvSpPr>
      <dsp:spPr>
        <a:xfrm>
          <a:off x="1374922" y="1976919"/>
          <a:ext cx="157363" cy="482581"/>
        </a:xfrm>
        <a:custGeom>
          <a:avLst/>
          <a:gdLst/>
          <a:ahLst/>
          <a:cxnLst/>
          <a:rect l="0" t="0" r="0" b="0"/>
          <a:pathLst>
            <a:path>
              <a:moveTo>
                <a:pt x="0" y="0"/>
              </a:moveTo>
              <a:lnTo>
                <a:pt x="0" y="482581"/>
              </a:lnTo>
              <a:lnTo>
                <a:pt x="157363" y="4825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A6D98A-9177-42BD-939F-13BFB48920E8}">
      <dsp:nvSpPr>
        <dsp:cNvPr id="0" name=""/>
        <dsp:cNvSpPr/>
      </dsp:nvSpPr>
      <dsp:spPr>
        <a:xfrm>
          <a:off x="1794558" y="1232064"/>
          <a:ext cx="2538800" cy="220309"/>
        </a:xfrm>
        <a:custGeom>
          <a:avLst/>
          <a:gdLst/>
          <a:ahLst/>
          <a:cxnLst/>
          <a:rect l="0" t="0" r="0" b="0"/>
          <a:pathLst>
            <a:path>
              <a:moveTo>
                <a:pt x="2538800" y="0"/>
              </a:moveTo>
              <a:lnTo>
                <a:pt x="2538800" y="110154"/>
              </a:lnTo>
              <a:lnTo>
                <a:pt x="0" y="110154"/>
              </a:lnTo>
              <a:lnTo>
                <a:pt x="0" y="2203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372521-EFFB-42E4-97BC-4F7BE7394453}">
      <dsp:nvSpPr>
        <dsp:cNvPr id="0" name=""/>
        <dsp:cNvSpPr/>
      </dsp:nvSpPr>
      <dsp:spPr>
        <a:xfrm>
          <a:off x="105522" y="1976919"/>
          <a:ext cx="157363" cy="1972291"/>
        </a:xfrm>
        <a:custGeom>
          <a:avLst/>
          <a:gdLst/>
          <a:ahLst/>
          <a:cxnLst/>
          <a:rect l="0" t="0" r="0" b="0"/>
          <a:pathLst>
            <a:path>
              <a:moveTo>
                <a:pt x="0" y="0"/>
              </a:moveTo>
              <a:lnTo>
                <a:pt x="0" y="1972291"/>
              </a:lnTo>
              <a:lnTo>
                <a:pt x="157363" y="19722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5E7C05-E809-40F6-9C2A-BD8C7FC105BA}">
      <dsp:nvSpPr>
        <dsp:cNvPr id="0" name=""/>
        <dsp:cNvSpPr/>
      </dsp:nvSpPr>
      <dsp:spPr>
        <a:xfrm>
          <a:off x="105522" y="1976919"/>
          <a:ext cx="157363" cy="1227436"/>
        </a:xfrm>
        <a:custGeom>
          <a:avLst/>
          <a:gdLst/>
          <a:ahLst/>
          <a:cxnLst/>
          <a:rect l="0" t="0" r="0" b="0"/>
          <a:pathLst>
            <a:path>
              <a:moveTo>
                <a:pt x="0" y="0"/>
              </a:moveTo>
              <a:lnTo>
                <a:pt x="0" y="1227436"/>
              </a:lnTo>
              <a:lnTo>
                <a:pt x="157363" y="12274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745B99-817B-4E84-8349-114A8154D986}">
      <dsp:nvSpPr>
        <dsp:cNvPr id="0" name=""/>
        <dsp:cNvSpPr/>
      </dsp:nvSpPr>
      <dsp:spPr>
        <a:xfrm>
          <a:off x="105522" y="1976919"/>
          <a:ext cx="157363" cy="482581"/>
        </a:xfrm>
        <a:custGeom>
          <a:avLst/>
          <a:gdLst/>
          <a:ahLst/>
          <a:cxnLst/>
          <a:rect l="0" t="0" r="0" b="0"/>
          <a:pathLst>
            <a:path>
              <a:moveTo>
                <a:pt x="0" y="0"/>
              </a:moveTo>
              <a:lnTo>
                <a:pt x="0" y="482581"/>
              </a:lnTo>
              <a:lnTo>
                <a:pt x="157363" y="4825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A8B475-4B50-4E19-A8E9-EC0DA858D9F3}">
      <dsp:nvSpPr>
        <dsp:cNvPr id="0" name=""/>
        <dsp:cNvSpPr/>
      </dsp:nvSpPr>
      <dsp:spPr>
        <a:xfrm>
          <a:off x="525158" y="1232064"/>
          <a:ext cx="3808200" cy="220309"/>
        </a:xfrm>
        <a:custGeom>
          <a:avLst/>
          <a:gdLst/>
          <a:ahLst/>
          <a:cxnLst/>
          <a:rect l="0" t="0" r="0" b="0"/>
          <a:pathLst>
            <a:path>
              <a:moveTo>
                <a:pt x="3808200" y="0"/>
              </a:moveTo>
              <a:lnTo>
                <a:pt x="3808200" y="110154"/>
              </a:lnTo>
              <a:lnTo>
                <a:pt x="0" y="110154"/>
              </a:lnTo>
              <a:lnTo>
                <a:pt x="0" y="2203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09A214-9B16-4EFB-8F6C-D7C9E5E02705}">
      <dsp:nvSpPr>
        <dsp:cNvPr id="0" name=""/>
        <dsp:cNvSpPr/>
      </dsp:nvSpPr>
      <dsp:spPr>
        <a:xfrm>
          <a:off x="3808814" y="707519"/>
          <a:ext cx="1049091" cy="5245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1"/>
              </a:solidFill>
            </a:rPr>
            <a:t>Clare Urquhart Deputy Director of Finance</a:t>
          </a:r>
        </a:p>
      </dsp:txBody>
      <dsp:txXfrm>
        <a:off x="3808814" y="707519"/>
        <a:ext cx="1049091" cy="524545"/>
      </dsp:txXfrm>
    </dsp:sp>
    <dsp:sp modelId="{A701C9E4-EE75-4F45-916D-C6C090779C25}">
      <dsp:nvSpPr>
        <dsp:cNvPr id="0" name=""/>
        <dsp:cNvSpPr/>
      </dsp:nvSpPr>
      <dsp:spPr>
        <a:xfrm>
          <a:off x="613" y="1452373"/>
          <a:ext cx="1049091" cy="524545"/>
        </a:xfrm>
        <a:prstGeom prst="rect">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b="1" kern="1200" dirty="0" smtClean="0"/>
            <a:t>Helpdesk         Caroline McVey</a:t>
          </a:r>
          <a:r>
            <a:rPr lang="en-GB" sz="900" kern="1200" dirty="0" smtClean="0"/>
            <a:t/>
          </a:r>
          <a:br>
            <a:rPr lang="en-GB" sz="900" kern="1200" dirty="0" smtClean="0"/>
          </a:br>
          <a:endParaRPr lang="en-GB" sz="900" kern="1200" dirty="0"/>
        </a:p>
      </dsp:txBody>
      <dsp:txXfrm>
        <a:off x="613" y="1452373"/>
        <a:ext cx="1049091" cy="524545"/>
      </dsp:txXfrm>
    </dsp:sp>
    <dsp:sp modelId="{9CB634F4-1D43-47BC-B26C-34433092C122}">
      <dsp:nvSpPr>
        <dsp:cNvPr id="0" name=""/>
        <dsp:cNvSpPr/>
      </dsp:nvSpPr>
      <dsp:spPr>
        <a:xfrm>
          <a:off x="262885" y="2197228"/>
          <a:ext cx="1049091" cy="5245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b="1" kern="1200" dirty="0" smtClean="0"/>
            <a:t>Helpdesk Advisor       x 7</a:t>
          </a:r>
          <a:endParaRPr lang="en-GB" sz="900" kern="1200" dirty="0"/>
        </a:p>
      </dsp:txBody>
      <dsp:txXfrm>
        <a:off x="262885" y="2197228"/>
        <a:ext cx="1049091" cy="524545"/>
      </dsp:txXfrm>
    </dsp:sp>
    <dsp:sp modelId="{09889213-7D74-4E48-B866-7ACEFAFAA712}">
      <dsp:nvSpPr>
        <dsp:cNvPr id="0" name=""/>
        <dsp:cNvSpPr/>
      </dsp:nvSpPr>
      <dsp:spPr>
        <a:xfrm>
          <a:off x="262885" y="2942083"/>
          <a:ext cx="1049091" cy="5245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b="1" kern="1200" dirty="0" smtClean="0"/>
            <a:t>Senior Finance       Asst x 2</a:t>
          </a:r>
          <a:endParaRPr lang="en-GB" sz="900" b="1" kern="1200" dirty="0"/>
        </a:p>
      </dsp:txBody>
      <dsp:txXfrm>
        <a:off x="262885" y="2942083"/>
        <a:ext cx="1049091" cy="524545"/>
      </dsp:txXfrm>
    </dsp:sp>
    <dsp:sp modelId="{702BD90F-498B-4153-9079-A2416C2E72F8}">
      <dsp:nvSpPr>
        <dsp:cNvPr id="0" name=""/>
        <dsp:cNvSpPr/>
      </dsp:nvSpPr>
      <dsp:spPr>
        <a:xfrm>
          <a:off x="262885" y="3686937"/>
          <a:ext cx="1049091" cy="5245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b="1" kern="1200" dirty="0" smtClean="0"/>
            <a:t>Finance Asst x 1</a:t>
          </a:r>
          <a:endParaRPr lang="en-GB" sz="900" b="1" kern="1200" dirty="0"/>
        </a:p>
      </dsp:txBody>
      <dsp:txXfrm>
        <a:off x="262885" y="3686937"/>
        <a:ext cx="1049091" cy="524545"/>
      </dsp:txXfrm>
    </dsp:sp>
    <dsp:sp modelId="{51507FBD-C86D-4FE3-B7CA-966E8030C0A9}">
      <dsp:nvSpPr>
        <dsp:cNvPr id="0" name=""/>
        <dsp:cNvSpPr/>
      </dsp:nvSpPr>
      <dsp:spPr>
        <a:xfrm>
          <a:off x="1270013" y="1452373"/>
          <a:ext cx="1049091" cy="524545"/>
        </a:xfrm>
        <a:prstGeom prst="rect">
          <a:avLst/>
        </a:prstGeom>
        <a:solidFill>
          <a:srgbClr val="00B0F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b="1" kern="1200" dirty="0" smtClean="0"/>
            <a:t>Banking Team     Lynne O’Reilly</a:t>
          </a:r>
        </a:p>
      </dsp:txBody>
      <dsp:txXfrm>
        <a:off x="1270013" y="1452373"/>
        <a:ext cx="1049091" cy="524545"/>
      </dsp:txXfrm>
    </dsp:sp>
    <dsp:sp modelId="{B222C7EF-A0BE-418E-BF6B-A0BBADEE81E8}">
      <dsp:nvSpPr>
        <dsp:cNvPr id="0" name=""/>
        <dsp:cNvSpPr/>
      </dsp:nvSpPr>
      <dsp:spPr>
        <a:xfrm>
          <a:off x="1532286" y="2197228"/>
          <a:ext cx="1049091" cy="5245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b="1" kern="1200" dirty="0" smtClean="0"/>
            <a:t>Karen McNulty Senior Finance Asst</a:t>
          </a:r>
          <a:br>
            <a:rPr lang="en-GB" sz="900" b="1" kern="1200" dirty="0" smtClean="0"/>
          </a:br>
          <a:r>
            <a:rPr lang="en-GB" sz="900" kern="1200" dirty="0" smtClean="0"/>
            <a:t/>
          </a:r>
          <a:br>
            <a:rPr lang="en-GB" sz="900" kern="1200" dirty="0" smtClean="0"/>
          </a:br>
          <a:endParaRPr lang="en-GB" sz="900" b="1" kern="1200" dirty="0"/>
        </a:p>
      </dsp:txBody>
      <dsp:txXfrm>
        <a:off x="1532286" y="2197228"/>
        <a:ext cx="1049091" cy="524545"/>
      </dsp:txXfrm>
    </dsp:sp>
    <dsp:sp modelId="{C877232A-D4A7-41FE-BAC9-44EA6B81FAA9}">
      <dsp:nvSpPr>
        <dsp:cNvPr id="0" name=""/>
        <dsp:cNvSpPr/>
      </dsp:nvSpPr>
      <dsp:spPr>
        <a:xfrm>
          <a:off x="1532286" y="2942083"/>
          <a:ext cx="1049091" cy="5245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b="1" kern="1200" dirty="0" smtClean="0"/>
            <a:t>Lorraine Gordon Finance Asst</a:t>
          </a:r>
          <a:endParaRPr lang="en-GB" sz="900" b="1" kern="1200" dirty="0"/>
        </a:p>
      </dsp:txBody>
      <dsp:txXfrm>
        <a:off x="1532286" y="2942083"/>
        <a:ext cx="1049091" cy="524545"/>
      </dsp:txXfrm>
    </dsp:sp>
    <dsp:sp modelId="{058AC9A7-6123-4DD7-BC52-F68C2CAFD6DB}">
      <dsp:nvSpPr>
        <dsp:cNvPr id="0" name=""/>
        <dsp:cNvSpPr/>
      </dsp:nvSpPr>
      <dsp:spPr>
        <a:xfrm>
          <a:off x="1532286" y="3686937"/>
          <a:ext cx="1049091" cy="5245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b="1" kern="1200" dirty="0" smtClean="0"/>
            <a:t>Finance Asst (vacancy)</a:t>
          </a:r>
          <a:br>
            <a:rPr lang="en-GB" sz="900" b="1" kern="1200" dirty="0" smtClean="0"/>
          </a:br>
          <a:endParaRPr lang="en-GB" sz="900" kern="1200" dirty="0"/>
        </a:p>
      </dsp:txBody>
      <dsp:txXfrm>
        <a:off x="1532286" y="3686937"/>
        <a:ext cx="1049091" cy="524545"/>
      </dsp:txXfrm>
    </dsp:sp>
    <dsp:sp modelId="{32862477-3231-4C51-A1D8-585D247498D7}">
      <dsp:nvSpPr>
        <dsp:cNvPr id="0" name=""/>
        <dsp:cNvSpPr/>
      </dsp:nvSpPr>
      <dsp:spPr>
        <a:xfrm>
          <a:off x="2539413" y="1452373"/>
          <a:ext cx="1049091" cy="524545"/>
        </a:xfrm>
        <a:prstGeom prst="rect">
          <a:avLst/>
        </a:prstGeom>
        <a:solidFill>
          <a:srgbClr val="00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b="1" kern="1200" dirty="0" smtClean="0"/>
            <a:t>Income Collection Team              Catherine Grant</a:t>
          </a:r>
        </a:p>
      </dsp:txBody>
      <dsp:txXfrm>
        <a:off x="2539413" y="1452373"/>
        <a:ext cx="1049091" cy="524545"/>
      </dsp:txXfrm>
    </dsp:sp>
    <dsp:sp modelId="{935A0C67-D08F-421A-ADFD-4640E24EE48A}">
      <dsp:nvSpPr>
        <dsp:cNvPr id="0" name=""/>
        <dsp:cNvSpPr/>
      </dsp:nvSpPr>
      <dsp:spPr>
        <a:xfrm>
          <a:off x="2808316" y="2279482"/>
          <a:ext cx="1049091" cy="5245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b="1" kern="1200" dirty="0" smtClean="0"/>
            <a:t>Linda Chau          Senior Finance Asst</a:t>
          </a:r>
          <a:endParaRPr lang="en-GB" sz="900" kern="1200" dirty="0"/>
        </a:p>
      </dsp:txBody>
      <dsp:txXfrm>
        <a:off x="2808316" y="2279482"/>
        <a:ext cx="1049091" cy="524545"/>
      </dsp:txXfrm>
    </dsp:sp>
    <dsp:sp modelId="{F71A7232-E2EF-41AA-9298-BE7A2DFC110F}">
      <dsp:nvSpPr>
        <dsp:cNvPr id="0" name=""/>
        <dsp:cNvSpPr/>
      </dsp:nvSpPr>
      <dsp:spPr>
        <a:xfrm>
          <a:off x="2801686" y="2942083"/>
          <a:ext cx="1049091" cy="5245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b="1" kern="1200" dirty="0" smtClean="0"/>
            <a:t>Margaret Cameron Finance Asst</a:t>
          </a:r>
          <a:endParaRPr lang="en-GB" sz="900" kern="1200" dirty="0"/>
        </a:p>
      </dsp:txBody>
      <dsp:txXfrm>
        <a:off x="2801686" y="2942083"/>
        <a:ext cx="1049091" cy="524545"/>
      </dsp:txXfrm>
    </dsp:sp>
    <dsp:sp modelId="{12BE5B3D-A109-42C6-AD3C-B26D574209E1}">
      <dsp:nvSpPr>
        <dsp:cNvPr id="0" name=""/>
        <dsp:cNvSpPr/>
      </dsp:nvSpPr>
      <dsp:spPr>
        <a:xfrm>
          <a:off x="2801686" y="3686937"/>
          <a:ext cx="1049091" cy="5245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b="1" kern="1200" dirty="0" smtClean="0"/>
            <a:t>Joanne McBrearty Finance Asst</a:t>
          </a:r>
          <a:br>
            <a:rPr lang="en-GB" sz="900" b="1" kern="1200" dirty="0" smtClean="0"/>
          </a:br>
          <a:endParaRPr lang="en-GB" sz="900" kern="1200" dirty="0"/>
        </a:p>
      </dsp:txBody>
      <dsp:txXfrm>
        <a:off x="2801686" y="3686937"/>
        <a:ext cx="1049091" cy="524545"/>
      </dsp:txXfrm>
    </dsp:sp>
    <dsp:sp modelId="{62E3836B-90D0-4E7F-AB42-67D8EB26F059}">
      <dsp:nvSpPr>
        <dsp:cNvPr id="0" name=""/>
        <dsp:cNvSpPr/>
      </dsp:nvSpPr>
      <dsp:spPr>
        <a:xfrm>
          <a:off x="3808814" y="1452373"/>
          <a:ext cx="1049091" cy="524545"/>
        </a:xfrm>
        <a:prstGeom prst="rect">
          <a:avLst/>
        </a:prstGeom>
        <a:solidFill>
          <a:srgbClr val="FF00FF"/>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b="1" kern="1200" dirty="0" smtClean="0"/>
            <a:t>Payments Team Dawn Hitchens</a:t>
          </a:r>
        </a:p>
      </dsp:txBody>
      <dsp:txXfrm>
        <a:off x="3808814" y="1452373"/>
        <a:ext cx="1049091" cy="524545"/>
      </dsp:txXfrm>
    </dsp:sp>
    <dsp:sp modelId="{9F914F37-6DBB-4E69-B9C2-6B13475DB792}">
      <dsp:nvSpPr>
        <dsp:cNvPr id="0" name=""/>
        <dsp:cNvSpPr/>
      </dsp:nvSpPr>
      <dsp:spPr>
        <a:xfrm>
          <a:off x="4071086" y="2197228"/>
          <a:ext cx="1049091" cy="5245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b="1" kern="1200" dirty="0" smtClean="0"/>
            <a:t>Michelle Lewis  Senior Finance Asst</a:t>
          </a:r>
          <a:endParaRPr lang="en-GB" sz="900" b="1" kern="1200" dirty="0"/>
        </a:p>
      </dsp:txBody>
      <dsp:txXfrm>
        <a:off x="4071086" y="2197228"/>
        <a:ext cx="1049091" cy="524545"/>
      </dsp:txXfrm>
    </dsp:sp>
    <dsp:sp modelId="{989B3AE6-B137-47CC-B6FC-F773188662F4}">
      <dsp:nvSpPr>
        <dsp:cNvPr id="0" name=""/>
        <dsp:cNvSpPr/>
      </dsp:nvSpPr>
      <dsp:spPr>
        <a:xfrm>
          <a:off x="4071086" y="2942083"/>
          <a:ext cx="1049091" cy="5245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b="1" kern="1200" dirty="0" smtClean="0"/>
            <a:t>June Thomson  Senior Finance Asst</a:t>
          </a:r>
          <a:endParaRPr lang="en-GB" sz="900" b="1" kern="1200" dirty="0"/>
        </a:p>
      </dsp:txBody>
      <dsp:txXfrm>
        <a:off x="4071086" y="2942083"/>
        <a:ext cx="1049091" cy="524545"/>
      </dsp:txXfrm>
    </dsp:sp>
    <dsp:sp modelId="{18DE5E5F-4373-4B28-812D-758F2AF16D80}">
      <dsp:nvSpPr>
        <dsp:cNvPr id="0" name=""/>
        <dsp:cNvSpPr/>
      </dsp:nvSpPr>
      <dsp:spPr>
        <a:xfrm>
          <a:off x="4071086" y="3686937"/>
          <a:ext cx="1049091" cy="5245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b="1" kern="1200" dirty="0" smtClean="0"/>
            <a:t>Donna Thomson Senior Finance Asst</a:t>
          </a:r>
          <a:endParaRPr lang="en-GB" sz="900" b="1" kern="1200" dirty="0"/>
        </a:p>
      </dsp:txBody>
      <dsp:txXfrm>
        <a:off x="4071086" y="3686937"/>
        <a:ext cx="1049091" cy="524545"/>
      </dsp:txXfrm>
    </dsp:sp>
    <dsp:sp modelId="{A257E35A-763F-4351-BC25-A22088384FED}">
      <dsp:nvSpPr>
        <dsp:cNvPr id="0" name=""/>
        <dsp:cNvSpPr/>
      </dsp:nvSpPr>
      <dsp:spPr>
        <a:xfrm>
          <a:off x="4071086" y="4431792"/>
          <a:ext cx="1049091" cy="5245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b="1" kern="1200" dirty="0" smtClean="0"/>
            <a:t>Georgina McNee Finance Asst</a:t>
          </a:r>
          <a:endParaRPr lang="en-GB" sz="900" b="1" kern="1200" dirty="0"/>
        </a:p>
      </dsp:txBody>
      <dsp:txXfrm>
        <a:off x="4071086" y="4431792"/>
        <a:ext cx="1049091" cy="524545"/>
      </dsp:txXfrm>
    </dsp:sp>
    <dsp:sp modelId="{2D31A0DC-7A7E-4235-A867-75FF6F0BC4FE}">
      <dsp:nvSpPr>
        <dsp:cNvPr id="0" name=""/>
        <dsp:cNvSpPr/>
      </dsp:nvSpPr>
      <dsp:spPr>
        <a:xfrm>
          <a:off x="4071086" y="5176647"/>
          <a:ext cx="1049091" cy="5245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b="1" kern="1200" dirty="0" smtClean="0"/>
            <a:t>Jack Easdon Finance Asst</a:t>
          </a:r>
          <a:br>
            <a:rPr lang="en-GB" sz="900" b="1" kern="1200" dirty="0" smtClean="0"/>
          </a:br>
          <a:endParaRPr lang="en-GB" sz="900" b="1" kern="1200" dirty="0"/>
        </a:p>
      </dsp:txBody>
      <dsp:txXfrm>
        <a:off x="4071086" y="5176647"/>
        <a:ext cx="1049091" cy="524545"/>
      </dsp:txXfrm>
    </dsp:sp>
    <dsp:sp modelId="{28A45977-E11F-4B45-AB71-6EF129A3DA4A}">
      <dsp:nvSpPr>
        <dsp:cNvPr id="0" name=""/>
        <dsp:cNvSpPr/>
      </dsp:nvSpPr>
      <dsp:spPr>
        <a:xfrm>
          <a:off x="5078214" y="1452373"/>
          <a:ext cx="1049091" cy="524545"/>
        </a:xfrm>
        <a:prstGeom prst="rect">
          <a:avLst/>
        </a:prstGeom>
        <a:solidFill>
          <a:srgbClr val="99CCFF"/>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b="1" kern="1200" dirty="0" smtClean="0"/>
            <a:t>Student Funding Team Carole Muir</a:t>
          </a:r>
        </a:p>
      </dsp:txBody>
      <dsp:txXfrm>
        <a:off x="5078214" y="1452373"/>
        <a:ext cx="1049091" cy="524545"/>
      </dsp:txXfrm>
    </dsp:sp>
    <dsp:sp modelId="{E5425617-89F3-4D4F-891D-EF6DCF86395F}">
      <dsp:nvSpPr>
        <dsp:cNvPr id="0" name=""/>
        <dsp:cNvSpPr/>
      </dsp:nvSpPr>
      <dsp:spPr>
        <a:xfrm>
          <a:off x="5340487" y="2197228"/>
          <a:ext cx="1049091" cy="5245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b="1" kern="1200" dirty="0" smtClean="0"/>
            <a:t>Lynne Gammie Senior Finance Asst</a:t>
          </a:r>
          <a:endParaRPr lang="en-GB" sz="900" b="1" kern="1200" dirty="0"/>
        </a:p>
      </dsp:txBody>
      <dsp:txXfrm>
        <a:off x="5340487" y="2197228"/>
        <a:ext cx="1049091" cy="524545"/>
      </dsp:txXfrm>
    </dsp:sp>
    <dsp:sp modelId="{0EE1F2BA-13DA-4D6F-BE99-F704A03865B5}">
      <dsp:nvSpPr>
        <dsp:cNvPr id="0" name=""/>
        <dsp:cNvSpPr/>
      </dsp:nvSpPr>
      <dsp:spPr>
        <a:xfrm>
          <a:off x="5340487" y="2942083"/>
          <a:ext cx="1049091" cy="5245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b="1" kern="1200" dirty="0" smtClean="0"/>
            <a:t>Senior Finance Asst (vacancy)</a:t>
          </a:r>
          <a:br>
            <a:rPr lang="en-GB" sz="900" b="1" kern="1200" dirty="0" smtClean="0"/>
          </a:br>
          <a:endParaRPr lang="en-GB" sz="900" b="1" kern="1200" dirty="0"/>
        </a:p>
      </dsp:txBody>
      <dsp:txXfrm>
        <a:off x="5340487" y="2942083"/>
        <a:ext cx="1049091" cy="524545"/>
      </dsp:txXfrm>
    </dsp:sp>
    <dsp:sp modelId="{A0BB9084-0FA2-41FF-A38D-FBADBC3B672B}">
      <dsp:nvSpPr>
        <dsp:cNvPr id="0" name=""/>
        <dsp:cNvSpPr/>
      </dsp:nvSpPr>
      <dsp:spPr>
        <a:xfrm>
          <a:off x="6347614" y="1452373"/>
          <a:ext cx="1049091" cy="524545"/>
        </a:xfrm>
        <a:prstGeom prst="rect">
          <a:avLst/>
        </a:prstGeom>
        <a:solidFill>
          <a:srgbClr val="CC66FF"/>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b="1" kern="1200" dirty="0" smtClean="0"/>
            <a:t>Payroll Officer      Gary Fleming</a:t>
          </a:r>
        </a:p>
      </dsp:txBody>
      <dsp:txXfrm>
        <a:off x="6347614" y="1452373"/>
        <a:ext cx="1049091" cy="524545"/>
      </dsp:txXfrm>
    </dsp:sp>
    <dsp:sp modelId="{2C9E6A22-2711-4289-AB3E-526B36D5EB0D}">
      <dsp:nvSpPr>
        <dsp:cNvPr id="0" name=""/>
        <dsp:cNvSpPr/>
      </dsp:nvSpPr>
      <dsp:spPr>
        <a:xfrm>
          <a:off x="6609887" y="2197228"/>
          <a:ext cx="1049091" cy="5245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b="1" kern="1200" dirty="0" smtClean="0"/>
            <a:t>Sandra Higgins Deputy Payroll  Officer</a:t>
          </a:r>
          <a:r>
            <a:rPr lang="en-GB" sz="900" kern="1200" dirty="0" smtClean="0"/>
            <a:t/>
          </a:r>
          <a:br>
            <a:rPr lang="en-GB" sz="900" kern="1200" dirty="0" smtClean="0"/>
          </a:br>
          <a:endParaRPr lang="en-GB" sz="900" kern="1200" dirty="0"/>
        </a:p>
      </dsp:txBody>
      <dsp:txXfrm>
        <a:off x="6609887" y="2197228"/>
        <a:ext cx="1049091" cy="524545"/>
      </dsp:txXfrm>
    </dsp:sp>
    <dsp:sp modelId="{BA95D351-5359-43A1-BF48-F6E7349B8867}">
      <dsp:nvSpPr>
        <dsp:cNvPr id="0" name=""/>
        <dsp:cNvSpPr/>
      </dsp:nvSpPr>
      <dsp:spPr>
        <a:xfrm>
          <a:off x="6609887" y="2942083"/>
          <a:ext cx="1049091" cy="5245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b="1" kern="1200" dirty="0" smtClean="0"/>
            <a:t>Donna Morris     Senior Payroll Asst</a:t>
          </a:r>
          <a:br>
            <a:rPr lang="en-GB" sz="900" b="1" kern="1200" dirty="0" smtClean="0"/>
          </a:br>
          <a:endParaRPr lang="en-GB" sz="900" kern="1200" dirty="0"/>
        </a:p>
      </dsp:txBody>
      <dsp:txXfrm>
        <a:off x="6609887" y="2942083"/>
        <a:ext cx="1049091" cy="524545"/>
      </dsp:txXfrm>
    </dsp:sp>
    <dsp:sp modelId="{474BBC69-712F-446E-8548-08525A229A16}">
      <dsp:nvSpPr>
        <dsp:cNvPr id="0" name=""/>
        <dsp:cNvSpPr/>
      </dsp:nvSpPr>
      <dsp:spPr>
        <a:xfrm>
          <a:off x="6609887" y="3686937"/>
          <a:ext cx="1049091" cy="5245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b="1" kern="1200" dirty="0" smtClean="0"/>
            <a:t>Vivienne McDougall Payroll Asst</a:t>
          </a:r>
          <a:endParaRPr lang="en-GB" sz="900" b="1" kern="1200" dirty="0"/>
        </a:p>
      </dsp:txBody>
      <dsp:txXfrm>
        <a:off x="6609887" y="3686937"/>
        <a:ext cx="1049091" cy="524545"/>
      </dsp:txXfrm>
    </dsp:sp>
    <dsp:sp modelId="{7BDA9FA6-9589-4F21-83DE-75263BF0F39B}">
      <dsp:nvSpPr>
        <dsp:cNvPr id="0" name=""/>
        <dsp:cNvSpPr/>
      </dsp:nvSpPr>
      <dsp:spPr>
        <a:xfrm>
          <a:off x="6609887" y="4431792"/>
          <a:ext cx="1049091" cy="5245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b="1" kern="1200" dirty="0" smtClean="0"/>
            <a:t>Pauline Rooney Payroll Asst</a:t>
          </a:r>
          <a:endParaRPr lang="en-GB" sz="900" b="1" kern="1200" dirty="0"/>
        </a:p>
      </dsp:txBody>
      <dsp:txXfrm>
        <a:off x="6609887" y="4431792"/>
        <a:ext cx="1049091" cy="524545"/>
      </dsp:txXfrm>
    </dsp:sp>
    <dsp:sp modelId="{F355257E-8E37-4651-ABD1-225DCC84B43D}">
      <dsp:nvSpPr>
        <dsp:cNvPr id="0" name=""/>
        <dsp:cNvSpPr/>
      </dsp:nvSpPr>
      <dsp:spPr>
        <a:xfrm>
          <a:off x="6609887" y="5176647"/>
          <a:ext cx="1049091" cy="5245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b="1" kern="1200" dirty="0" smtClean="0"/>
            <a:t>Moira Kennedy Payroll Asst</a:t>
          </a:r>
          <a:br>
            <a:rPr lang="en-GB" sz="900" b="1" kern="1200" dirty="0" smtClean="0"/>
          </a:br>
          <a:endParaRPr lang="en-GB" sz="900" b="1" kern="1200" dirty="0"/>
        </a:p>
      </dsp:txBody>
      <dsp:txXfrm>
        <a:off x="6609887" y="5176647"/>
        <a:ext cx="1049091" cy="524545"/>
      </dsp:txXfrm>
    </dsp:sp>
    <dsp:sp modelId="{33B99BAF-9457-4BCA-95E0-14272DD63EF2}">
      <dsp:nvSpPr>
        <dsp:cNvPr id="0" name=""/>
        <dsp:cNvSpPr/>
      </dsp:nvSpPr>
      <dsp:spPr>
        <a:xfrm>
          <a:off x="7617014" y="1452373"/>
          <a:ext cx="1049091" cy="524545"/>
        </a:xfrm>
        <a:prstGeom prst="rect">
          <a:avLst/>
        </a:prstGeom>
        <a:solidFill>
          <a:srgbClr val="FFC0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b="1" kern="1200" dirty="0" smtClean="0"/>
            <a:t>Pensions Officer Fiona Saunders</a:t>
          </a:r>
        </a:p>
      </dsp:txBody>
      <dsp:txXfrm>
        <a:off x="7617014" y="1452373"/>
        <a:ext cx="1049091" cy="524545"/>
      </dsp:txXfrm>
    </dsp:sp>
    <dsp:sp modelId="{79AF75F8-934F-4584-BFDA-4A01A318D067}">
      <dsp:nvSpPr>
        <dsp:cNvPr id="0" name=""/>
        <dsp:cNvSpPr/>
      </dsp:nvSpPr>
      <dsp:spPr>
        <a:xfrm>
          <a:off x="7879287" y="2197228"/>
          <a:ext cx="1049091" cy="5245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b="1" kern="1200" dirty="0" smtClean="0"/>
            <a:t>Pauline </a:t>
          </a:r>
          <a:r>
            <a:rPr lang="en-GB" sz="900" b="1" kern="1200" dirty="0" err="1" smtClean="0"/>
            <a:t>Paddison</a:t>
          </a:r>
          <a:r>
            <a:rPr lang="en-GB" sz="900" b="1" kern="1200" dirty="0" smtClean="0"/>
            <a:t> Asst Pensions Supervisor</a:t>
          </a:r>
          <a:r>
            <a:rPr lang="en-GB" sz="900" kern="1200" dirty="0" smtClean="0"/>
            <a:t/>
          </a:r>
          <a:br>
            <a:rPr lang="en-GB" sz="900" kern="1200" dirty="0" smtClean="0"/>
          </a:br>
          <a:endParaRPr lang="en-GB" sz="900" kern="1200" dirty="0"/>
        </a:p>
      </dsp:txBody>
      <dsp:txXfrm>
        <a:off x="7879287" y="2197228"/>
        <a:ext cx="1049091" cy="524545"/>
      </dsp:txXfrm>
    </dsp:sp>
    <dsp:sp modelId="{3A64BDA0-3302-42D7-BB74-5B8569ED99EF}">
      <dsp:nvSpPr>
        <dsp:cNvPr id="0" name=""/>
        <dsp:cNvSpPr/>
      </dsp:nvSpPr>
      <dsp:spPr>
        <a:xfrm>
          <a:off x="7879287" y="2942083"/>
          <a:ext cx="1049091" cy="5245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b="1" kern="1200" dirty="0" smtClean="0"/>
            <a:t>Jan </a:t>
          </a:r>
          <a:r>
            <a:rPr lang="en-GB" sz="900" b="1" kern="1200" dirty="0" err="1" smtClean="0"/>
            <a:t>Gray</a:t>
          </a:r>
          <a:r>
            <a:rPr lang="en-GB" sz="900" b="1" kern="1200" dirty="0" smtClean="0"/>
            <a:t>           Finance Asst</a:t>
          </a:r>
          <a:endParaRPr lang="en-GB" sz="900" kern="1200" dirty="0"/>
        </a:p>
      </dsp:txBody>
      <dsp:txXfrm>
        <a:off x="7879287" y="2942083"/>
        <a:ext cx="1049091" cy="5245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B524D-04D3-4E7D-9328-59CE1E17A426}">
      <dsp:nvSpPr>
        <dsp:cNvPr id="0" name=""/>
        <dsp:cNvSpPr/>
      </dsp:nvSpPr>
      <dsp:spPr>
        <a:xfrm>
          <a:off x="5750469" y="1791279"/>
          <a:ext cx="155333" cy="1730855"/>
        </a:xfrm>
        <a:custGeom>
          <a:avLst/>
          <a:gdLst/>
          <a:ahLst/>
          <a:cxnLst/>
          <a:rect l="0" t="0" r="0" b="0"/>
          <a:pathLst>
            <a:path>
              <a:moveTo>
                <a:pt x="0" y="0"/>
              </a:moveTo>
              <a:lnTo>
                <a:pt x="0" y="1730855"/>
              </a:lnTo>
              <a:lnTo>
                <a:pt x="155333" y="17308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2BF292-581A-4E56-83BD-9BB0B3C5AB73}">
      <dsp:nvSpPr>
        <dsp:cNvPr id="0" name=""/>
        <dsp:cNvSpPr/>
      </dsp:nvSpPr>
      <dsp:spPr>
        <a:xfrm>
          <a:off x="5595136" y="1791279"/>
          <a:ext cx="155333" cy="1730855"/>
        </a:xfrm>
        <a:custGeom>
          <a:avLst/>
          <a:gdLst/>
          <a:ahLst/>
          <a:cxnLst/>
          <a:rect l="0" t="0" r="0" b="0"/>
          <a:pathLst>
            <a:path>
              <a:moveTo>
                <a:pt x="155333" y="0"/>
              </a:moveTo>
              <a:lnTo>
                <a:pt x="155333" y="1730855"/>
              </a:lnTo>
              <a:lnTo>
                <a:pt x="0" y="17308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48ADE4-FC97-421C-A19F-B1492B44F2C7}">
      <dsp:nvSpPr>
        <dsp:cNvPr id="0" name=""/>
        <dsp:cNvSpPr/>
      </dsp:nvSpPr>
      <dsp:spPr>
        <a:xfrm>
          <a:off x="5750469" y="1791279"/>
          <a:ext cx="155333" cy="680507"/>
        </a:xfrm>
        <a:custGeom>
          <a:avLst/>
          <a:gdLst/>
          <a:ahLst/>
          <a:cxnLst/>
          <a:rect l="0" t="0" r="0" b="0"/>
          <a:pathLst>
            <a:path>
              <a:moveTo>
                <a:pt x="0" y="0"/>
              </a:moveTo>
              <a:lnTo>
                <a:pt x="0" y="680507"/>
              </a:lnTo>
              <a:lnTo>
                <a:pt x="155333" y="68050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91B3FF-7127-4370-9250-49FB59792552}">
      <dsp:nvSpPr>
        <dsp:cNvPr id="0" name=""/>
        <dsp:cNvSpPr/>
      </dsp:nvSpPr>
      <dsp:spPr>
        <a:xfrm>
          <a:off x="5595136" y="1791279"/>
          <a:ext cx="155333" cy="680507"/>
        </a:xfrm>
        <a:custGeom>
          <a:avLst/>
          <a:gdLst/>
          <a:ahLst/>
          <a:cxnLst/>
          <a:rect l="0" t="0" r="0" b="0"/>
          <a:pathLst>
            <a:path>
              <a:moveTo>
                <a:pt x="155333" y="0"/>
              </a:moveTo>
              <a:lnTo>
                <a:pt x="155333" y="680507"/>
              </a:lnTo>
              <a:lnTo>
                <a:pt x="0" y="68050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04D0AA-2D2D-4EB3-B838-8BFEE3ABB48A}">
      <dsp:nvSpPr>
        <dsp:cNvPr id="0" name=""/>
        <dsp:cNvSpPr/>
      </dsp:nvSpPr>
      <dsp:spPr>
        <a:xfrm>
          <a:off x="3960440" y="740931"/>
          <a:ext cx="1050348" cy="680507"/>
        </a:xfrm>
        <a:custGeom>
          <a:avLst/>
          <a:gdLst/>
          <a:ahLst/>
          <a:cxnLst/>
          <a:rect l="0" t="0" r="0" b="0"/>
          <a:pathLst>
            <a:path>
              <a:moveTo>
                <a:pt x="0" y="0"/>
              </a:moveTo>
              <a:lnTo>
                <a:pt x="0" y="680507"/>
              </a:lnTo>
              <a:lnTo>
                <a:pt x="1050348" y="6805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E6F184-AA71-4FD1-A49A-56BE6BB4E23B}">
      <dsp:nvSpPr>
        <dsp:cNvPr id="0" name=""/>
        <dsp:cNvSpPr/>
      </dsp:nvSpPr>
      <dsp:spPr>
        <a:xfrm>
          <a:off x="2015076" y="1791279"/>
          <a:ext cx="155333" cy="2781203"/>
        </a:xfrm>
        <a:custGeom>
          <a:avLst/>
          <a:gdLst/>
          <a:ahLst/>
          <a:cxnLst/>
          <a:rect l="0" t="0" r="0" b="0"/>
          <a:pathLst>
            <a:path>
              <a:moveTo>
                <a:pt x="155333" y="0"/>
              </a:moveTo>
              <a:lnTo>
                <a:pt x="155333" y="2781203"/>
              </a:lnTo>
              <a:lnTo>
                <a:pt x="0" y="27812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6789B5-492D-46C4-9093-9B607CD750EC}">
      <dsp:nvSpPr>
        <dsp:cNvPr id="0" name=""/>
        <dsp:cNvSpPr/>
      </dsp:nvSpPr>
      <dsp:spPr>
        <a:xfrm>
          <a:off x="2170410" y="1791279"/>
          <a:ext cx="155333" cy="1730855"/>
        </a:xfrm>
        <a:custGeom>
          <a:avLst/>
          <a:gdLst/>
          <a:ahLst/>
          <a:cxnLst/>
          <a:rect l="0" t="0" r="0" b="0"/>
          <a:pathLst>
            <a:path>
              <a:moveTo>
                <a:pt x="0" y="0"/>
              </a:moveTo>
              <a:lnTo>
                <a:pt x="0" y="1730855"/>
              </a:lnTo>
              <a:lnTo>
                <a:pt x="155333" y="17308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2FEC6C-E34D-4F4C-82C6-D36A3622262B}">
      <dsp:nvSpPr>
        <dsp:cNvPr id="0" name=""/>
        <dsp:cNvSpPr/>
      </dsp:nvSpPr>
      <dsp:spPr>
        <a:xfrm>
          <a:off x="2015076" y="1791279"/>
          <a:ext cx="155333" cy="1730855"/>
        </a:xfrm>
        <a:custGeom>
          <a:avLst/>
          <a:gdLst/>
          <a:ahLst/>
          <a:cxnLst/>
          <a:rect l="0" t="0" r="0" b="0"/>
          <a:pathLst>
            <a:path>
              <a:moveTo>
                <a:pt x="155333" y="0"/>
              </a:moveTo>
              <a:lnTo>
                <a:pt x="155333" y="1730855"/>
              </a:lnTo>
              <a:lnTo>
                <a:pt x="0" y="17308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0CA890-0631-4144-A38E-9D0A373F90C7}">
      <dsp:nvSpPr>
        <dsp:cNvPr id="0" name=""/>
        <dsp:cNvSpPr/>
      </dsp:nvSpPr>
      <dsp:spPr>
        <a:xfrm>
          <a:off x="2170410" y="1791279"/>
          <a:ext cx="155333" cy="680507"/>
        </a:xfrm>
        <a:custGeom>
          <a:avLst/>
          <a:gdLst/>
          <a:ahLst/>
          <a:cxnLst/>
          <a:rect l="0" t="0" r="0" b="0"/>
          <a:pathLst>
            <a:path>
              <a:moveTo>
                <a:pt x="0" y="0"/>
              </a:moveTo>
              <a:lnTo>
                <a:pt x="0" y="680507"/>
              </a:lnTo>
              <a:lnTo>
                <a:pt x="155333" y="68050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0EDE28-BE38-4062-BE3C-462B6751184E}">
      <dsp:nvSpPr>
        <dsp:cNvPr id="0" name=""/>
        <dsp:cNvSpPr/>
      </dsp:nvSpPr>
      <dsp:spPr>
        <a:xfrm>
          <a:off x="2015076" y="1791279"/>
          <a:ext cx="155333" cy="680507"/>
        </a:xfrm>
        <a:custGeom>
          <a:avLst/>
          <a:gdLst/>
          <a:ahLst/>
          <a:cxnLst/>
          <a:rect l="0" t="0" r="0" b="0"/>
          <a:pathLst>
            <a:path>
              <a:moveTo>
                <a:pt x="155333" y="0"/>
              </a:moveTo>
              <a:lnTo>
                <a:pt x="155333" y="680507"/>
              </a:lnTo>
              <a:lnTo>
                <a:pt x="0" y="68050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2F451C-1F7E-4482-A5F1-B4C176A01070}">
      <dsp:nvSpPr>
        <dsp:cNvPr id="0" name=""/>
        <dsp:cNvSpPr/>
      </dsp:nvSpPr>
      <dsp:spPr>
        <a:xfrm>
          <a:off x="2910091" y="740931"/>
          <a:ext cx="1050348" cy="680507"/>
        </a:xfrm>
        <a:custGeom>
          <a:avLst/>
          <a:gdLst/>
          <a:ahLst/>
          <a:cxnLst/>
          <a:rect l="0" t="0" r="0" b="0"/>
          <a:pathLst>
            <a:path>
              <a:moveTo>
                <a:pt x="1050348" y="0"/>
              </a:moveTo>
              <a:lnTo>
                <a:pt x="1050348" y="680507"/>
              </a:lnTo>
              <a:lnTo>
                <a:pt x="0" y="6805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C5E615-5526-40A5-A5A5-674490A1667E}">
      <dsp:nvSpPr>
        <dsp:cNvPr id="0" name=""/>
        <dsp:cNvSpPr/>
      </dsp:nvSpPr>
      <dsp:spPr>
        <a:xfrm>
          <a:off x="3220758" y="1249"/>
          <a:ext cx="1479363" cy="739681"/>
        </a:xfrm>
        <a:prstGeom prst="rect">
          <a:avLst/>
        </a:prstGeom>
        <a:solidFill>
          <a:schemeClr val="accent1">
            <a:hueOff val="0"/>
            <a:satOff val="0"/>
            <a:lumOff val="0"/>
            <a:alphaOff val="0"/>
          </a:schemeClr>
        </a:solidFill>
        <a:ln w="25400" cap="flat" cmpd="sng" algn="ctr">
          <a:solidFill>
            <a:srgbClr val="03E2E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a:t>Sandy Hall Research Finance Manager</a:t>
          </a:r>
        </a:p>
      </dsp:txBody>
      <dsp:txXfrm>
        <a:off x="3220758" y="1249"/>
        <a:ext cx="1479363" cy="739681"/>
      </dsp:txXfrm>
    </dsp:sp>
    <dsp:sp modelId="{A3C884F3-C743-443F-9929-0A125A1A8E66}">
      <dsp:nvSpPr>
        <dsp:cNvPr id="0" name=""/>
        <dsp:cNvSpPr/>
      </dsp:nvSpPr>
      <dsp:spPr>
        <a:xfrm>
          <a:off x="1430728" y="1051597"/>
          <a:ext cx="1479363" cy="739681"/>
        </a:xfrm>
        <a:prstGeom prst="rect">
          <a:avLst/>
        </a:prstGeom>
        <a:solidFill>
          <a:schemeClr val="accent1">
            <a:hueOff val="0"/>
            <a:satOff val="0"/>
            <a:lumOff val="0"/>
            <a:alphaOff val="0"/>
          </a:schemeClr>
        </a:solidFill>
        <a:ln w="25400" cap="flat" cmpd="sng" algn="ctr">
          <a:solidFill>
            <a:srgbClr val="03E2E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a:t>Linda Tuzcu Assistant Research Finance Manager</a:t>
          </a:r>
        </a:p>
      </dsp:txBody>
      <dsp:txXfrm>
        <a:off x="1430728" y="1051597"/>
        <a:ext cx="1479363" cy="739681"/>
      </dsp:txXfrm>
    </dsp:sp>
    <dsp:sp modelId="{F2373F65-1A0F-445E-B6D8-B124D55B0E12}">
      <dsp:nvSpPr>
        <dsp:cNvPr id="0" name=""/>
        <dsp:cNvSpPr/>
      </dsp:nvSpPr>
      <dsp:spPr>
        <a:xfrm>
          <a:off x="535713" y="2101946"/>
          <a:ext cx="1479363" cy="739681"/>
        </a:xfrm>
        <a:prstGeom prst="rect">
          <a:avLst/>
        </a:prstGeom>
        <a:solidFill>
          <a:schemeClr val="accent1">
            <a:hueOff val="0"/>
            <a:satOff val="0"/>
            <a:lumOff val="0"/>
            <a:alphaOff val="0"/>
          </a:schemeClr>
        </a:solidFill>
        <a:ln w="25400" cap="flat" cmpd="sng" algn="ctr">
          <a:solidFill>
            <a:srgbClr val="03E2E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a:t>Julie Rattray</a:t>
          </a:r>
        </a:p>
        <a:p>
          <a:pPr lvl="0" algn="ctr" defTabSz="666750">
            <a:lnSpc>
              <a:spcPct val="90000"/>
            </a:lnSpc>
            <a:spcBef>
              <a:spcPct val="0"/>
            </a:spcBef>
            <a:spcAft>
              <a:spcPct val="35000"/>
            </a:spcAft>
          </a:pPr>
          <a:r>
            <a:rPr lang="en-GB" sz="1500" kern="1200"/>
            <a:t>EU</a:t>
          </a:r>
        </a:p>
      </dsp:txBody>
      <dsp:txXfrm>
        <a:off x="535713" y="2101946"/>
        <a:ext cx="1479363" cy="739681"/>
      </dsp:txXfrm>
    </dsp:sp>
    <dsp:sp modelId="{707C8190-63D7-4ECE-B21C-EA23CF0EF290}">
      <dsp:nvSpPr>
        <dsp:cNvPr id="0" name=""/>
        <dsp:cNvSpPr/>
      </dsp:nvSpPr>
      <dsp:spPr>
        <a:xfrm>
          <a:off x="2325743" y="2101946"/>
          <a:ext cx="1479363" cy="739681"/>
        </a:xfrm>
        <a:prstGeom prst="rect">
          <a:avLst/>
        </a:prstGeom>
        <a:solidFill>
          <a:schemeClr val="accent1">
            <a:hueOff val="0"/>
            <a:satOff val="0"/>
            <a:lumOff val="0"/>
            <a:alphaOff val="0"/>
          </a:schemeClr>
        </a:solidFill>
        <a:ln w="25400" cap="flat" cmpd="sng" algn="ctr">
          <a:solidFill>
            <a:srgbClr val="03E2E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a:t>Gordon Garrow</a:t>
          </a:r>
        </a:p>
        <a:p>
          <a:pPr lvl="0" algn="ctr" defTabSz="666750">
            <a:lnSpc>
              <a:spcPct val="90000"/>
            </a:lnSpc>
            <a:spcBef>
              <a:spcPct val="0"/>
            </a:spcBef>
            <a:spcAft>
              <a:spcPct val="35000"/>
            </a:spcAft>
          </a:pPr>
          <a:r>
            <a:rPr lang="en-GB" sz="1500" kern="1200"/>
            <a:t>EU</a:t>
          </a:r>
        </a:p>
      </dsp:txBody>
      <dsp:txXfrm>
        <a:off x="2325743" y="2101946"/>
        <a:ext cx="1479363" cy="739681"/>
      </dsp:txXfrm>
    </dsp:sp>
    <dsp:sp modelId="{3A401701-90E4-4C4D-83B1-E2FC37C3FA8F}">
      <dsp:nvSpPr>
        <dsp:cNvPr id="0" name=""/>
        <dsp:cNvSpPr/>
      </dsp:nvSpPr>
      <dsp:spPr>
        <a:xfrm>
          <a:off x="535713" y="3152294"/>
          <a:ext cx="1479363" cy="739681"/>
        </a:xfrm>
        <a:prstGeom prst="rect">
          <a:avLst/>
        </a:prstGeom>
        <a:solidFill>
          <a:schemeClr val="accent1">
            <a:hueOff val="0"/>
            <a:satOff val="0"/>
            <a:lumOff val="0"/>
            <a:alphaOff val="0"/>
          </a:schemeClr>
        </a:solidFill>
        <a:ln w="25400" cap="flat" cmpd="sng" algn="ctr">
          <a:solidFill>
            <a:srgbClr val="03E2E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a:t>Amanda Hart</a:t>
          </a:r>
        </a:p>
        <a:p>
          <a:pPr lvl="0" algn="ctr" defTabSz="666750">
            <a:lnSpc>
              <a:spcPct val="90000"/>
            </a:lnSpc>
            <a:spcBef>
              <a:spcPct val="0"/>
            </a:spcBef>
            <a:spcAft>
              <a:spcPct val="35000"/>
            </a:spcAft>
          </a:pPr>
          <a:r>
            <a:rPr lang="en-GB" sz="1500" kern="1200" dirty="0"/>
            <a:t>KTP</a:t>
          </a:r>
        </a:p>
      </dsp:txBody>
      <dsp:txXfrm>
        <a:off x="535713" y="3152294"/>
        <a:ext cx="1479363" cy="739681"/>
      </dsp:txXfrm>
    </dsp:sp>
    <dsp:sp modelId="{0E8696AC-AF85-4C69-B8BF-F18D40B04717}">
      <dsp:nvSpPr>
        <dsp:cNvPr id="0" name=""/>
        <dsp:cNvSpPr/>
      </dsp:nvSpPr>
      <dsp:spPr>
        <a:xfrm>
          <a:off x="2325743" y="3152294"/>
          <a:ext cx="1479363" cy="739681"/>
        </a:xfrm>
        <a:prstGeom prst="rect">
          <a:avLst/>
        </a:prstGeom>
        <a:solidFill>
          <a:schemeClr val="accent1">
            <a:hueOff val="0"/>
            <a:satOff val="0"/>
            <a:lumOff val="0"/>
            <a:alphaOff val="0"/>
          </a:schemeClr>
        </a:solidFill>
        <a:ln w="25400" cap="flat" cmpd="sng" algn="ctr">
          <a:solidFill>
            <a:srgbClr val="03E2E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a:t>Frances Hudson</a:t>
          </a:r>
        </a:p>
        <a:p>
          <a:pPr lvl="0" algn="ctr" defTabSz="666750">
            <a:lnSpc>
              <a:spcPct val="90000"/>
            </a:lnSpc>
            <a:spcBef>
              <a:spcPct val="0"/>
            </a:spcBef>
            <a:spcAft>
              <a:spcPct val="35000"/>
            </a:spcAft>
          </a:pPr>
          <a:r>
            <a:rPr lang="en-GB" sz="1500" kern="1200" dirty="0"/>
            <a:t>Innovate UK</a:t>
          </a:r>
        </a:p>
      </dsp:txBody>
      <dsp:txXfrm>
        <a:off x="2325743" y="3152294"/>
        <a:ext cx="1479363" cy="739681"/>
      </dsp:txXfrm>
    </dsp:sp>
    <dsp:sp modelId="{8075AA33-56F3-44FE-876D-AAF4FEEB286B}">
      <dsp:nvSpPr>
        <dsp:cNvPr id="0" name=""/>
        <dsp:cNvSpPr/>
      </dsp:nvSpPr>
      <dsp:spPr>
        <a:xfrm>
          <a:off x="535713" y="4202642"/>
          <a:ext cx="1479363" cy="739681"/>
        </a:xfrm>
        <a:prstGeom prst="rect">
          <a:avLst/>
        </a:prstGeom>
        <a:solidFill>
          <a:schemeClr val="accent1">
            <a:hueOff val="0"/>
            <a:satOff val="0"/>
            <a:lumOff val="0"/>
            <a:alphaOff val="0"/>
          </a:schemeClr>
        </a:solidFill>
        <a:ln w="25400" cap="flat" cmpd="sng" algn="ctr">
          <a:solidFill>
            <a:srgbClr val="03E2E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t>Andy McDougall-Andrew</a:t>
          </a:r>
          <a:endParaRPr lang="en-GB" sz="1500" kern="1200" dirty="0"/>
        </a:p>
        <a:p>
          <a:pPr lvl="0" algn="ctr" defTabSz="666750">
            <a:lnSpc>
              <a:spcPct val="90000"/>
            </a:lnSpc>
            <a:spcBef>
              <a:spcPct val="0"/>
            </a:spcBef>
            <a:spcAft>
              <a:spcPct val="35000"/>
            </a:spcAft>
          </a:pPr>
          <a:r>
            <a:rPr lang="en-GB" sz="1500" kern="1200" dirty="0"/>
            <a:t>Other</a:t>
          </a:r>
        </a:p>
      </dsp:txBody>
      <dsp:txXfrm>
        <a:off x="535713" y="4202642"/>
        <a:ext cx="1479363" cy="739681"/>
      </dsp:txXfrm>
    </dsp:sp>
    <dsp:sp modelId="{A40A39E1-5B7B-4D39-9978-3EC268B7396B}">
      <dsp:nvSpPr>
        <dsp:cNvPr id="0" name=""/>
        <dsp:cNvSpPr/>
      </dsp:nvSpPr>
      <dsp:spPr>
        <a:xfrm>
          <a:off x="5010788" y="1051597"/>
          <a:ext cx="1479363" cy="739681"/>
        </a:xfrm>
        <a:prstGeom prst="rect">
          <a:avLst/>
        </a:prstGeom>
        <a:solidFill>
          <a:schemeClr val="accent1">
            <a:hueOff val="0"/>
            <a:satOff val="0"/>
            <a:lumOff val="0"/>
            <a:alphaOff val="0"/>
          </a:schemeClr>
        </a:solidFill>
        <a:ln w="25400" cap="flat" cmpd="sng" algn="ctr">
          <a:solidFill>
            <a:srgbClr val="03E2E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a:t>Katie Edward Assistant Research Finance Manager</a:t>
          </a:r>
        </a:p>
      </dsp:txBody>
      <dsp:txXfrm>
        <a:off x="5010788" y="1051597"/>
        <a:ext cx="1479363" cy="739681"/>
      </dsp:txXfrm>
    </dsp:sp>
    <dsp:sp modelId="{73E8CC36-03C0-4491-B501-DFA50C0E3E97}">
      <dsp:nvSpPr>
        <dsp:cNvPr id="0" name=""/>
        <dsp:cNvSpPr/>
      </dsp:nvSpPr>
      <dsp:spPr>
        <a:xfrm>
          <a:off x="4115773" y="2101946"/>
          <a:ext cx="1479363" cy="739681"/>
        </a:xfrm>
        <a:prstGeom prst="rect">
          <a:avLst/>
        </a:prstGeom>
        <a:solidFill>
          <a:schemeClr val="accent1">
            <a:hueOff val="0"/>
            <a:satOff val="0"/>
            <a:lumOff val="0"/>
            <a:alphaOff val="0"/>
          </a:schemeClr>
        </a:solidFill>
        <a:ln w="25400" cap="flat" cmpd="sng" algn="ctr">
          <a:solidFill>
            <a:srgbClr val="03E2E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a:t>Callum Nettleton</a:t>
          </a:r>
        </a:p>
        <a:p>
          <a:pPr lvl="0" algn="ctr" defTabSz="666750">
            <a:lnSpc>
              <a:spcPct val="90000"/>
            </a:lnSpc>
            <a:spcBef>
              <a:spcPct val="0"/>
            </a:spcBef>
            <a:spcAft>
              <a:spcPct val="35000"/>
            </a:spcAft>
          </a:pPr>
          <a:r>
            <a:rPr lang="en-GB" sz="1500" kern="1200"/>
            <a:t>Other</a:t>
          </a:r>
        </a:p>
      </dsp:txBody>
      <dsp:txXfrm>
        <a:off x="4115773" y="2101946"/>
        <a:ext cx="1479363" cy="739681"/>
      </dsp:txXfrm>
    </dsp:sp>
    <dsp:sp modelId="{316D5A48-0104-40E2-94E8-935DA8D78760}">
      <dsp:nvSpPr>
        <dsp:cNvPr id="0" name=""/>
        <dsp:cNvSpPr/>
      </dsp:nvSpPr>
      <dsp:spPr>
        <a:xfrm>
          <a:off x="5905803" y="2101946"/>
          <a:ext cx="1479363" cy="739681"/>
        </a:xfrm>
        <a:prstGeom prst="rect">
          <a:avLst/>
        </a:prstGeom>
        <a:solidFill>
          <a:schemeClr val="accent1">
            <a:hueOff val="0"/>
            <a:satOff val="0"/>
            <a:lumOff val="0"/>
            <a:alphaOff val="0"/>
          </a:schemeClr>
        </a:solidFill>
        <a:ln w="25400" cap="flat" cmpd="sng" algn="ctr">
          <a:solidFill>
            <a:srgbClr val="03E2E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a:t>Sharon Gibson</a:t>
          </a:r>
        </a:p>
        <a:p>
          <a:pPr lvl="0" algn="ctr" defTabSz="666750">
            <a:lnSpc>
              <a:spcPct val="90000"/>
            </a:lnSpc>
            <a:spcBef>
              <a:spcPct val="0"/>
            </a:spcBef>
            <a:spcAft>
              <a:spcPct val="35000"/>
            </a:spcAft>
          </a:pPr>
          <a:r>
            <a:rPr lang="en-GB" sz="1500" kern="1200" dirty="0"/>
            <a:t>RCUK/ ATA</a:t>
          </a:r>
        </a:p>
      </dsp:txBody>
      <dsp:txXfrm>
        <a:off x="5905803" y="2101946"/>
        <a:ext cx="1479363" cy="739681"/>
      </dsp:txXfrm>
    </dsp:sp>
    <dsp:sp modelId="{CE47AD62-664D-4299-9345-66D09F190474}">
      <dsp:nvSpPr>
        <dsp:cNvPr id="0" name=""/>
        <dsp:cNvSpPr/>
      </dsp:nvSpPr>
      <dsp:spPr>
        <a:xfrm>
          <a:off x="4115773" y="3152294"/>
          <a:ext cx="1479363" cy="739681"/>
        </a:xfrm>
        <a:prstGeom prst="rect">
          <a:avLst/>
        </a:prstGeom>
        <a:solidFill>
          <a:schemeClr val="accent1">
            <a:hueOff val="0"/>
            <a:satOff val="0"/>
            <a:lumOff val="0"/>
            <a:alphaOff val="0"/>
          </a:schemeClr>
        </a:solidFill>
        <a:ln w="25400" cap="flat" cmpd="sng" algn="ctr">
          <a:solidFill>
            <a:srgbClr val="03E2E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a:t>Michael Bonner</a:t>
          </a:r>
        </a:p>
        <a:p>
          <a:pPr lvl="0" algn="ctr" defTabSz="666750">
            <a:lnSpc>
              <a:spcPct val="90000"/>
            </a:lnSpc>
            <a:spcBef>
              <a:spcPct val="0"/>
            </a:spcBef>
            <a:spcAft>
              <a:spcPct val="35000"/>
            </a:spcAft>
          </a:pPr>
          <a:r>
            <a:rPr lang="en-GB" sz="1500" kern="1200" dirty="0"/>
            <a:t>RCUK/ Project opening</a:t>
          </a:r>
        </a:p>
      </dsp:txBody>
      <dsp:txXfrm>
        <a:off x="4115773" y="3152294"/>
        <a:ext cx="1479363" cy="739681"/>
      </dsp:txXfrm>
    </dsp:sp>
    <dsp:sp modelId="{E6CD230B-B436-4681-B01C-761E1E1183DB}">
      <dsp:nvSpPr>
        <dsp:cNvPr id="0" name=""/>
        <dsp:cNvSpPr/>
      </dsp:nvSpPr>
      <dsp:spPr>
        <a:xfrm>
          <a:off x="5905803" y="3152294"/>
          <a:ext cx="1479363" cy="739681"/>
        </a:xfrm>
        <a:prstGeom prst="rect">
          <a:avLst/>
        </a:prstGeom>
        <a:solidFill>
          <a:schemeClr val="accent1">
            <a:hueOff val="0"/>
            <a:satOff val="0"/>
            <a:lumOff val="0"/>
            <a:alphaOff val="0"/>
          </a:schemeClr>
        </a:solidFill>
        <a:ln w="25400" cap="flat" cmpd="sng" algn="ctr">
          <a:solidFill>
            <a:srgbClr val="03E2E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a:t>Alastair Harvey</a:t>
          </a:r>
        </a:p>
        <a:p>
          <a:pPr lvl="0" algn="ctr" defTabSz="666750">
            <a:lnSpc>
              <a:spcPct val="90000"/>
            </a:lnSpc>
            <a:spcBef>
              <a:spcPct val="0"/>
            </a:spcBef>
            <a:spcAft>
              <a:spcPct val="35000"/>
            </a:spcAft>
          </a:pPr>
          <a:r>
            <a:rPr lang="en-GB" sz="1500" kern="1200" dirty="0"/>
            <a:t>Knowledge Exchange</a:t>
          </a:r>
        </a:p>
      </dsp:txBody>
      <dsp:txXfrm>
        <a:off x="5905803" y="3152294"/>
        <a:ext cx="1479363" cy="7396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A6460-901A-44F2-9F5D-E231DD1BFA1A}">
      <dsp:nvSpPr>
        <dsp:cNvPr id="0" name=""/>
        <dsp:cNvSpPr/>
      </dsp:nvSpPr>
      <dsp:spPr>
        <a:xfrm>
          <a:off x="6842106" y="2962038"/>
          <a:ext cx="207741" cy="637073"/>
        </a:xfrm>
        <a:custGeom>
          <a:avLst/>
          <a:gdLst/>
          <a:ahLst/>
          <a:cxnLst/>
          <a:rect l="0" t="0" r="0" b="0"/>
          <a:pathLst>
            <a:path>
              <a:moveTo>
                <a:pt x="0" y="0"/>
              </a:moveTo>
              <a:lnTo>
                <a:pt x="0" y="637073"/>
              </a:lnTo>
              <a:lnTo>
                <a:pt x="207741" y="6370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F2EDA5-DA40-4D0A-9A83-F13CEF67541D}">
      <dsp:nvSpPr>
        <dsp:cNvPr id="0" name=""/>
        <dsp:cNvSpPr/>
      </dsp:nvSpPr>
      <dsp:spPr>
        <a:xfrm>
          <a:off x="4044522" y="1978729"/>
          <a:ext cx="3351561" cy="290837"/>
        </a:xfrm>
        <a:custGeom>
          <a:avLst/>
          <a:gdLst/>
          <a:ahLst/>
          <a:cxnLst/>
          <a:rect l="0" t="0" r="0" b="0"/>
          <a:pathLst>
            <a:path>
              <a:moveTo>
                <a:pt x="0" y="0"/>
              </a:moveTo>
              <a:lnTo>
                <a:pt x="0" y="145418"/>
              </a:lnTo>
              <a:lnTo>
                <a:pt x="3351561" y="145418"/>
              </a:lnTo>
              <a:lnTo>
                <a:pt x="3351561" y="2908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526047-21CF-4EFB-8CE2-044DA33490AF}">
      <dsp:nvSpPr>
        <dsp:cNvPr id="0" name=""/>
        <dsp:cNvSpPr/>
      </dsp:nvSpPr>
      <dsp:spPr>
        <a:xfrm>
          <a:off x="5166325" y="2962038"/>
          <a:ext cx="207741" cy="637073"/>
        </a:xfrm>
        <a:custGeom>
          <a:avLst/>
          <a:gdLst/>
          <a:ahLst/>
          <a:cxnLst/>
          <a:rect l="0" t="0" r="0" b="0"/>
          <a:pathLst>
            <a:path>
              <a:moveTo>
                <a:pt x="0" y="0"/>
              </a:moveTo>
              <a:lnTo>
                <a:pt x="0" y="637073"/>
              </a:lnTo>
              <a:lnTo>
                <a:pt x="207741" y="6370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791692-E921-4C87-BEEF-C20A76FA53DF}">
      <dsp:nvSpPr>
        <dsp:cNvPr id="0" name=""/>
        <dsp:cNvSpPr/>
      </dsp:nvSpPr>
      <dsp:spPr>
        <a:xfrm>
          <a:off x="4044522" y="1978729"/>
          <a:ext cx="1675780" cy="290837"/>
        </a:xfrm>
        <a:custGeom>
          <a:avLst/>
          <a:gdLst/>
          <a:ahLst/>
          <a:cxnLst/>
          <a:rect l="0" t="0" r="0" b="0"/>
          <a:pathLst>
            <a:path>
              <a:moveTo>
                <a:pt x="0" y="0"/>
              </a:moveTo>
              <a:lnTo>
                <a:pt x="0" y="145418"/>
              </a:lnTo>
              <a:lnTo>
                <a:pt x="1675780" y="145418"/>
              </a:lnTo>
              <a:lnTo>
                <a:pt x="1675780" y="2908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FCA0F0-2384-4F0D-8A6A-BE45637F1051}">
      <dsp:nvSpPr>
        <dsp:cNvPr id="0" name=""/>
        <dsp:cNvSpPr/>
      </dsp:nvSpPr>
      <dsp:spPr>
        <a:xfrm>
          <a:off x="3490545" y="2962038"/>
          <a:ext cx="207741" cy="637073"/>
        </a:xfrm>
        <a:custGeom>
          <a:avLst/>
          <a:gdLst/>
          <a:ahLst/>
          <a:cxnLst/>
          <a:rect l="0" t="0" r="0" b="0"/>
          <a:pathLst>
            <a:path>
              <a:moveTo>
                <a:pt x="0" y="0"/>
              </a:moveTo>
              <a:lnTo>
                <a:pt x="0" y="637073"/>
              </a:lnTo>
              <a:lnTo>
                <a:pt x="207741" y="6370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5508A7-7820-4E55-8D1D-B9589F7E49A9}">
      <dsp:nvSpPr>
        <dsp:cNvPr id="0" name=""/>
        <dsp:cNvSpPr/>
      </dsp:nvSpPr>
      <dsp:spPr>
        <a:xfrm>
          <a:off x="3998802" y="1978729"/>
          <a:ext cx="91440" cy="290837"/>
        </a:xfrm>
        <a:custGeom>
          <a:avLst/>
          <a:gdLst/>
          <a:ahLst/>
          <a:cxnLst/>
          <a:rect l="0" t="0" r="0" b="0"/>
          <a:pathLst>
            <a:path>
              <a:moveTo>
                <a:pt x="45720" y="0"/>
              </a:moveTo>
              <a:lnTo>
                <a:pt x="45720" y="2908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53C582-4078-4BEC-A8D3-0AAFD61E8207}">
      <dsp:nvSpPr>
        <dsp:cNvPr id="0" name=""/>
        <dsp:cNvSpPr/>
      </dsp:nvSpPr>
      <dsp:spPr>
        <a:xfrm>
          <a:off x="1814764" y="2962038"/>
          <a:ext cx="207741" cy="637073"/>
        </a:xfrm>
        <a:custGeom>
          <a:avLst/>
          <a:gdLst/>
          <a:ahLst/>
          <a:cxnLst/>
          <a:rect l="0" t="0" r="0" b="0"/>
          <a:pathLst>
            <a:path>
              <a:moveTo>
                <a:pt x="0" y="0"/>
              </a:moveTo>
              <a:lnTo>
                <a:pt x="0" y="637073"/>
              </a:lnTo>
              <a:lnTo>
                <a:pt x="207741" y="6370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853791-B330-4971-B7C4-7DAFEEB8F1EF}">
      <dsp:nvSpPr>
        <dsp:cNvPr id="0" name=""/>
        <dsp:cNvSpPr/>
      </dsp:nvSpPr>
      <dsp:spPr>
        <a:xfrm>
          <a:off x="2368741" y="1978729"/>
          <a:ext cx="1675780" cy="290837"/>
        </a:xfrm>
        <a:custGeom>
          <a:avLst/>
          <a:gdLst/>
          <a:ahLst/>
          <a:cxnLst/>
          <a:rect l="0" t="0" r="0" b="0"/>
          <a:pathLst>
            <a:path>
              <a:moveTo>
                <a:pt x="1675780" y="0"/>
              </a:moveTo>
              <a:lnTo>
                <a:pt x="1675780" y="145418"/>
              </a:lnTo>
              <a:lnTo>
                <a:pt x="0" y="145418"/>
              </a:lnTo>
              <a:lnTo>
                <a:pt x="0" y="2908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890C9E-5024-4628-B8BE-B3AC15AB7FD5}">
      <dsp:nvSpPr>
        <dsp:cNvPr id="0" name=""/>
        <dsp:cNvSpPr/>
      </dsp:nvSpPr>
      <dsp:spPr>
        <a:xfrm>
          <a:off x="138983" y="2962038"/>
          <a:ext cx="207741" cy="637073"/>
        </a:xfrm>
        <a:custGeom>
          <a:avLst/>
          <a:gdLst/>
          <a:ahLst/>
          <a:cxnLst/>
          <a:rect l="0" t="0" r="0" b="0"/>
          <a:pathLst>
            <a:path>
              <a:moveTo>
                <a:pt x="0" y="0"/>
              </a:moveTo>
              <a:lnTo>
                <a:pt x="0" y="637073"/>
              </a:lnTo>
              <a:lnTo>
                <a:pt x="207741" y="6370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E5C128-D0D3-4508-A89E-B40AA1E246A5}">
      <dsp:nvSpPr>
        <dsp:cNvPr id="0" name=""/>
        <dsp:cNvSpPr/>
      </dsp:nvSpPr>
      <dsp:spPr>
        <a:xfrm>
          <a:off x="692960" y="1978729"/>
          <a:ext cx="3351561" cy="290837"/>
        </a:xfrm>
        <a:custGeom>
          <a:avLst/>
          <a:gdLst/>
          <a:ahLst/>
          <a:cxnLst/>
          <a:rect l="0" t="0" r="0" b="0"/>
          <a:pathLst>
            <a:path>
              <a:moveTo>
                <a:pt x="3351561" y="0"/>
              </a:moveTo>
              <a:lnTo>
                <a:pt x="3351561" y="145418"/>
              </a:lnTo>
              <a:lnTo>
                <a:pt x="0" y="145418"/>
              </a:lnTo>
              <a:lnTo>
                <a:pt x="0" y="2908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8B1623-3F60-437D-9EED-AD160E52D09D}">
      <dsp:nvSpPr>
        <dsp:cNvPr id="0" name=""/>
        <dsp:cNvSpPr/>
      </dsp:nvSpPr>
      <dsp:spPr>
        <a:xfrm>
          <a:off x="3352050" y="1286257"/>
          <a:ext cx="1384942" cy="692471"/>
        </a:xfrm>
        <a:prstGeom prst="rect">
          <a:avLst/>
        </a:prstGeom>
        <a:solidFill>
          <a:schemeClr val="accent1">
            <a:hueOff val="0"/>
            <a:satOff val="0"/>
            <a:lumOff val="0"/>
            <a:alphaOff val="0"/>
          </a:schemeClr>
        </a:solidFill>
        <a:ln w="25400" cap="flat" cmpd="sng" algn="ctr">
          <a:solidFill>
            <a:srgbClr val="CC66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Hugh Darby Director of Finance Deans</a:t>
          </a:r>
          <a:endParaRPr lang="en-US" sz="1500" kern="1200" dirty="0"/>
        </a:p>
      </dsp:txBody>
      <dsp:txXfrm>
        <a:off x="3352050" y="1286257"/>
        <a:ext cx="1384942" cy="692471"/>
      </dsp:txXfrm>
    </dsp:sp>
    <dsp:sp modelId="{CE598ACB-CFF4-4054-9940-B4B5C396C9A1}">
      <dsp:nvSpPr>
        <dsp:cNvPr id="0" name=""/>
        <dsp:cNvSpPr/>
      </dsp:nvSpPr>
      <dsp:spPr>
        <a:xfrm>
          <a:off x="489" y="2269567"/>
          <a:ext cx="1384942" cy="692471"/>
        </a:xfrm>
        <a:prstGeom prst="rect">
          <a:avLst/>
        </a:prstGeom>
        <a:solidFill>
          <a:schemeClr val="accent1">
            <a:hueOff val="0"/>
            <a:satOff val="0"/>
            <a:lumOff val="0"/>
            <a:alphaOff val="0"/>
          </a:schemeClr>
        </a:solidFill>
        <a:ln w="25400" cap="flat" cmpd="sng" algn="ctr">
          <a:solidFill>
            <a:srgbClr val="CC66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Fiona Hart Engineering</a:t>
          </a:r>
          <a:endParaRPr lang="en-US" sz="1500" kern="1200" dirty="0"/>
        </a:p>
      </dsp:txBody>
      <dsp:txXfrm>
        <a:off x="489" y="2269567"/>
        <a:ext cx="1384942" cy="692471"/>
      </dsp:txXfrm>
    </dsp:sp>
    <dsp:sp modelId="{CB51D863-03E2-47CE-9EFC-3D33908A21B3}">
      <dsp:nvSpPr>
        <dsp:cNvPr id="0" name=""/>
        <dsp:cNvSpPr/>
      </dsp:nvSpPr>
      <dsp:spPr>
        <a:xfrm>
          <a:off x="346724" y="3252876"/>
          <a:ext cx="1384942" cy="692471"/>
        </a:xfrm>
        <a:prstGeom prst="rect">
          <a:avLst/>
        </a:prstGeom>
        <a:solidFill>
          <a:schemeClr val="accent1">
            <a:hueOff val="0"/>
            <a:satOff val="0"/>
            <a:lumOff val="0"/>
            <a:alphaOff val="0"/>
          </a:schemeClr>
        </a:solidFill>
        <a:ln w="25400" cap="flat" cmpd="sng" algn="ctr">
          <a:solidFill>
            <a:srgbClr val="CC66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Danuta Edyta Kuc-Maciejewska Asst BP</a:t>
          </a:r>
          <a:endParaRPr lang="en-US" sz="1500" kern="1200" dirty="0"/>
        </a:p>
      </dsp:txBody>
      <dsp:txXfrm>
        <a:off x="346724" y="3252876"/>
        <a:ext cx="1384942" cy="692471"/>
      </dsp:txXfrm>
    </dsp:sp>
    <dsp:sp modelId="{356129B9-6B78-4CD3-98A7-0C2BF175D857}">
      <dsp:nvSpPr>
        <dsp:cNvPr id="0" name=""/>
        <dsp:cNvSpPr/>
      </dsp:nvSpPr>
      <dsp:spPr>
        <a:xfrm>
          <a:off x="1676269" y="2269567"/>
          <a:ext cx="1384942" cy="692471"/>
        </a:xfrm>
        <a:prstGeom prst="rect">
          <a:avLst/>
        </a:prstGeom>
        <a:solidFill>
          <a:schemeClr val="accent1">
            <a:hueOff val="0"/>
            <a:satOff val="0"/>
            <a:lumOff val="0"/>
            <a:alphaOff val="0"/>
          </a:schemeClr>
        </a:solidFill>
        <a:ln w="25400" cap="flat" cmpd="sng" algn="ctr">
          <a:solidFill>
            <a:srgbClr val="CC66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Beth Lockhart Science</a:t>
          </a:r>
          <a:endParaRPr lang="en-US" sz="1500" kern="1200" dirty="0"/>
        </a:p>
      </dsp:txBody>
      <dsp:txXfrm>
        <a:off x="1676269" y="2269567"/>
        <a:ext cx="1384942" cy="692471"/>
      </dsp:txXfrm>
    </dsp:sp>
    <dsp:sp modelId="{1A030DBD-6760-4472-A3E3-0680B1395B96}">
      <dsp:nvSpPr>
        <dsp:cNvPr id="0" name=""/>
        <dsp:cNvSpPr/>
      </dsp:nvSpPr>
      <dsp:spPr>
        <a:xfrm>
          <a:off x="2022505" y="3252876"/>
          <a:ext cx="1384942" cy="692471"/>
        </a:xfrm>
        <a:prstGeom prst="rect">
          <a:avLst/>
        </a:prstGeom>
        <a:solidFill>
          <a:schemeClr val="accent1">
            <a:hueOff val="0"/>
            <a:satOff val="0"/>
            <a:lumOff val="0"/>
            <a:alphaOff val="0"/>
          </a:schemeClr>
        </a:solidFill>
        <a:ln w="25400" cap="flat" cmpd="sng" algn="ctr">
          <a:solidFill>
            <a:srgbClr val="CC66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Sarah Alvi       Asst BP</a:t>
          </a:r>
          <a:endParaRPr lang="en-US" sz="1500" kern="1200" dirty="0"/>
        </a:p>
      </dsp:txBody>
      <dsp:txXfrm>
        <a:off x="2022505" y="3252876"/>
        <a:ext cx="1384942" cy="692471"/>
      </dsp:txXfrm>
    </dsp:sp>
    <dsp:sp modelId="{2756513A-0400-4D94-9BFB-A4AC939C6654}">
      <dsp:nvSpPr>
        <dsp:cNvPr id="0" name=""/>
        <dsp:cNvSpPr/>
      </dsp:nvSpPr>
      <dsp:spPr>
        <a:xfrm>
          <a:off x="3352050" y="2269567"/>
          <a:ext cx="1384942" cy="692471"/>
        </a:xfrm>
        <a:prstGeom prst="rect">
          <a:avLst/>
        </a:prstGeom>
        <a:solidFill>
          <a:schemeClr val="accent1">
            <a:hueOff val="0"/>
            <a:satOff val="0"/>
            <a:lumOff val="0"/>
            <a:alphaOff val="0"/>
          </a:schemeClr>
        </a:solidFill>
        <a:ln w="25400" cap="flat" cmpd="sng" algn="ctr">
          <a:solidFill>
            <a:srgbClr val="CC66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Laura Colquhoun Business</a:t>
          </a:r>
          <a:endParaRPr lang="en-US" sz="1500" kern="1200" dirty="0"/>
        </a:p>
      </dsp:txBody>
      <dsp:txXfrm>
        <a:off x="3352050" y="2269567"/>
        <a:ext cx="1384942" cy="692471"/>
      </dsp:txXfrm>
    </dsp:sp>
    <dsp:sp modelId="{319DEEE1-5792-4C65-B904-4AC7CAB1DD83}">
      <dsp:nvSpPr>
        <dsp:cNvPr id="0" name=""/>
        <dsp:cNvSpPr/>
      </dsp:nvSpPr>
      <dsp:spPr>
        <a:xfrm>
          <a:off x="3698286" y="3252876"/>
          <a:ext cx="1384942" cy="692471"/>
        </a:xfrm>
        <a:prstGeom prst="rect">
          <a:avLst/>
        </a:prstGeom>
        <a:solidFill>
          <a:schemeClr val="accent1">
            <a:hueOff val="0"/>
            <a:satOff val="0"/>
            <a:lumOff val="0"/>
            <a:alphaOff val="0"/>
          </a:schemeClr>
        </a:solidFill>
        <a:ln w="25400" cap="flat" cmpd="sng" algn="ctr">
          <a:solidFill>
            <a:srgbClr val="CC66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Lynda Kelly     Asst BP</a:t>
          </a:r>
          <a:endParaRPr lang="en-US" sz="1500" kern="1200" dirty="0"/>
        </a:p>
      </dsp:txBody>
      <dsp:txXfrm>
        <a:off x="3698286" y="3252876"/>
        <a:ext cx="1384942" cy="692471"/>
      </dsp:txXfrm>
    </dsp:sp>
    <dsp:sp modelId="{D0697DC7-15F7-4B9B-948D-7533925354EA}">
      <dsp:nvSpPr>
        <dsp:cNvPr id="0" name=""/>
        <dsp:cNvSpPr/>
      </dsp:nvSpPr>
      <dsp:spPr>
        <a:xfrm>
          <a:off x="5027831" y="2269567"/>
          <a:ext cx="1384942" cy="692471"/>
        </a:xfrm>
        <a:prstGeom prst="rect">
          <a:avLst/>
        </a:prstGeom>
        <a:solidFill>
          <a:schemeClr val="accent1">
            <a:hueOff val="0"/>
            <a:satOff val="0"/>
            <a:lumOff val="0"/>
            <a:alphaOff val="0"/>
          </a:schemeClr>
        </a:solidFill>
        <a:ln w="25400" cap="flat" cmpd="sng" algn="ctr">
          <a:solidFill>
            <a:srgbClr val="CC66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New BP         </a:t>
          </a:r>
          <a:r>
            <a:rPr lang="en-US" sz="1500" kern="1200" dirty="0" err="1" smtClean="0"/>
            <a:t>HaSS</a:t>
          </a:r>
          <a:endParaRPr lang="en-US" sz="1500" kern="1200" dirty="0"/>
        </a:p>
      </dsp:txBody>
      <dsp:txXfrm>
        <a:off x="5027831" y="2269567"/>
        <a:ext cx="1384942" cy="692471"/>
      </dsp:txXfrm>
    </dsp:sp>
    <dsp:sp modelId="{BD21F45C-42D4-4EED-B640-6522B178880D}">
      <dsp:nvSpPr>
        <dsp:cNvPr id="0" name=""/>
        <dsp:cNvSpPr/>
      </dsp:nvSpPr>
      <dsp:spPr>
        <a:xfrm>
          <a:off x="5374067" y="3252876"/>
          <a:ext cx="1384942" cy="692471"/>
        </a:xfrm>
        <a:prstGeom prst="rect">
          <a:avLst/>
        </a:prstGeom>
        <a:solidFill>
          <a:schemeClr val="accent1">
            <a:hueOff val="0"/>
            <a:satOff val="0"/>
            <a:lumOff val="0"/>
            <a:alphaOff val="0"/>
          </a:schemeClr>
        </a:solidFill>
        <a:ln w="25400" cap="flat" cmpd="sng" algn="ctr">
          <a:solidFill>
            <a:srgbClr val="CC66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Lindsey McGonigal</a:t>
          </a:r>
          <a:endParaRPr lang="en-US" sz="1500" kern="1200" dirty="0"/>
        </a:p>
      </dsp:txBody>
      <dsp:txXfrm>
        <a:off x="5374067" y="3252876"/>
        <a:ext cx="1384942" cy="692471"/>
      </dsp:txXfrm>
    </dsp:sp>
    <dsp:sp modelId="{DD874D76-1946-449C-A31C-D815C833682B}">
      <dsp:nvSpPr>
        <dsp:cNvPr id="0" name=""/>
        <dsp:cNvSpPr/>
      </dsp:nvSpPr>
      <dsp:spPr>
        <a:xfrm>
          <a:off x="6703612" y="2269567"/>
          <a:ext cx="1384942" cy="692471"/>
        </a:xfrm>
        <a:prstGeom prst="rect">
          <a:avLst/>
        </a:prstGeom>
        <a:solidFill>
          <a:schemeClr val="accent1">
            <a:hueOff val="0"/>
            <a:satOff val="0"/>
            <a:lumOff val="0"/>
            <a:alphaOff val="0"/>
          </a:schemeClr>
        </a:solidFill>
        <a:ln w="25400" cap="flat" cmpd="sng" algn="ctr">
          <a:solidFill>
            <a:srgbClr val="CC66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Jenny MacLeod Estates</a:t>
          </a:r>
          <a:endParaRPr lang="en-US" sz="1500" kern="1200" dirty="0"/>
        </a:p>
      </dsp:txBody>
      <dsp:txXfrm>
        <a:off x="6703612" y="2269567"/>
        <a:ext cx="1384942" cy="692471"/>
      </dsp:txXfrm>
    </dsp:sp>
    <dsp:sp modelId="{B5F2AB1C-71E1-4D7F-8913-CEC62E13ADA7}">
      <dsp:nvSpPr>
        <dsp:cNvPr id="0" name=""/>
        <dsp:cNvSpPr/>
      </dsp:nvSpPr>
      <dsp:spPr>
        <a:xfrm>
          <a:off x="7049848" y="3252876"/>
          <a:ext cx="1384942" cy="692471"/>
        </a:xfrm>
        <a:prstGeom prst="rect">
          <a:avLst/>
        </a:prstGeom>
        <a:solidFill>
          <a:schemeClr val="accent1">
            <a:hueOff val="0"/>
            <a:satOff val="0"/>
            <a:lumOff val="0"/>
            <a:alphaOff val="0"/>
          </a:schemeClr>
        </a:solidFill>
        <a:ln w="25400" cap="flat" cmpd="sng" algn="ctr">
          <a:solidFill>
            <a:srgbClr val="CC66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Lorna Richardson</a:t>
          </a:r>
          <a:endParaRPr lang="en-US" sz="1500" kern="1200" dirty="0"/>
        </a:p>
      </dsp:txBody>
      <dsp:txXfrm>
        <a:off x="7049848" y="3252876"/>
        <a:ext cx="1384942" cy="6924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5FBB5-0E12-4A31-9E10-F5A1AD3AB8F7}">
      <dsp:nvSpPr>
        <dsp:cNvPr id="0" name=""/>
        <dsp:cNvSpPr/>
      </dsp:nvSpPr>
      <dsp:spPr>
        <a:xfrm>
          <a:off x="4300008" y="1368719"/>
          <a:ext cx="3552165" cy="1015628"/>
        </a:xfrm>
        <a:custGeom>
          <a:avLst/>
          <a:gdLst/>
          <a:ahLst/>
          <a:cxnLst/>
          <a:rect l="0" t="0" r="0" b="0"/>
          <a:pathLst>
            <a:path>
              <a:moveTo>
                <a:pt x="0" y="0"/>
              </a:moveTo>
              <a:lnTo>
                <a:pt x="0" y="880445"/>
              </a:lnTo>
              <a:lnTo>
                <a:pt x="3552165" y="880445"/>
              </a:lnTo>
              <a:lnTo>
                <a:pt x="3552165" y="10156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A2A8AF-EDBB-4FD1-9EF7-0DC06FD26CE7}">
      <dsp:nvSpPr>
        <dsp:cNvPr id="0" name=""/>
        <dsp:cNvSpPr/>
      </dsp:nvSpPr>
      <dsp:spPr>
        <a:xfrm>
          <a:off x="4300008" y="1368719"/>
          <a:ext cx="1812504" cy="1015628"/>
        </a:xfrm>
        <a:custGeom>
          <a:avLst/>
          <a:gdLst/>
          <a:ahLst/>
          <a:cxnLst/>
          <a:rect l="0" t="0" r="0" b="0"/>
          <a:pathLst>
            <a:path>
              <a:moveTo>
                <a:pt x="0" y="0"/>
              </a:moveTo>
              <a:lnTo>
                <a:pt x="0" y="880445"/>
              </a:lnTo>
              <a:lnTo>
                <a:pt x="1812504" y="880445"/>
              </a:lnTo>
              <a:lnTo>
                <a:pt x="1812504" y="10156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AE2CE4-DCF7-4C05-80C4-30551DC89091}">
      <dsp:nvSpPr>
        <dsp:cNvPr id="0" name=""/>
        <dsp:cNvSpPr/>
      </dsp:nvSpPr>
      <dsp:spPr>
        <a:xfrm>
          <a:off x="4066631" y="1368719"/>
          <a:ext cx="233376" cy="1015628"/>
        </a:xfrm>
        <a:custGeom>
          <a:avLst/>
          <a:gdLst/>
          <a:ahLst/>
          <a:cxnLst/>
          <a:rect l="0" t="0" r="0" b="0"/>
          <a:pathLst>
            <a:path>
              <a:moveTo>
                <a:pt x="233376" y="0"/>
              </a:moveTo>
              <a:lnTo>
                <a:pt x="233376" y="880445"/>
              </a:lnTo>
              <a:lnTo>
                <a:pt x="0" y="880445"/>
              </a:lnTo>
              <a:lnTo>
                <a:pt x="0" y="10156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F839A9-BFF8-493E-8A3E-1166D3F42FF5}">
      <dsp:nvSpPr>
        <dsp:cNvPr id="0" name=""/>
        <dsp:cNvSpPr/>
      </dsp:nvSpPr>
      <dsp:spPr>
        <a:xfrm>
          <a:off x="2202590" y="1368719"/>
          <a:ext cx="2097418" cy="1015628"/>
        </a:xfrm>
        <a:custGeom>
          <a:avLst/>
          <a:gdLst/>
          <a:ahLst/>
          <a:cxnLst/>
          <a:rect l="0" t="0" r="0" b="0"/>
          <a:pathLst>
            <a:path>
              <a:moveTo>
                <a:pt x="2097418" y="0"/>
              </a:moveTo>
              <a:lnTo>
                <a:pt x="2097418" y="880445"/>
              </a:lnTo>
              <a:lnTo>
                <a:pt x="0" y="880445"/>
              </a:lnTo>
              <a:lnTo>
                <a:pt x="0" y="10156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7ADA1B-2059-4FE7-A385-975DD4DBE8EB}">
      <dsp:nvSpPr>
        <dsp:cNvPr id="0" name=""/>
        <dsp:cNvSpPr/>
      </dsp:nvSpPr>
      <dsp:spPr>
        <a:xfrm>
          <a:off x="644769" y="1368719"/>
          <a:ext cx="3655239" cy="1015628"/>
        </a:xfrm>
        <a:custGeom>
          <a:avLst/>
          <a:gdLst/>
          <a:ahLst/>
          <a:cxnLst/>
          <a:rect l="0" t="0" r="0" b="0"/>
          <a:pathLst>
            <a:path>
              <a:moveTo>
                <a:pt x="3655239" y="0"/>
              </a:moveTo>
              <a:lnTo>
                <a:pt x="3655239" y="880445"/>
              </a:lnTo>
              <a:lnTo>
                <a:pt x="0" y="880445"/>
              </a:lnTo>
              <a:lnTo>
                <a:pt x="0" y="10156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C64E6D-2853-469E-B444-F494E20762AE}">
      <dsp:nvSpPr>
        <dsp:cNvPr id="0" name=""/>
        <dsp:cNvSpPr/>
      </dsp:nvSpPr>
      <dsp:spPr>
        <a:xfrm>
          <a:off x="3167157" y="0"/>
          <a:ext cx="2265702" cy="1368719"/>
        </a:xfrm>
        <a:prstGeom prst="rect">
          <a:avLst/>
        </a:prstGeom>
        <a:solidFill>
          <a:schemeClr val="accent1">
            <a:hueOff val="0"/>
            <a:satOff val="0"/>
            <a:lumOff val="0"/>
            <a:alphaOff val="0"/>
          </a:schemeClr>
        </a:solidFill>
        <a:ln w="25400" cap="flat" cmpd="sng" algn="ctr">
          <a:solidFill>
            <a:srgbClr val="99CC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Paul McShane </a:t>
          </a:r>
        </a:p>
        <a:p>
          <a:pPr lvl="0" algn="ctr" defTabSz="889000">
            <a:lnSpc>
              <a:spcPct val="90000"/>
            </a:lnSpc>
            <a:spcBef>
              <a:spcPct val="0"/>
            </a:spcBef>
            <a:spcAft>
              <a:spcPct val="35000"/>
            </a:spcAft>
          </a:pPr>
          <a:r>
            <a:rPr lang="en-US" sz="2000" kern="1200" dirty="0" smtClean="0"/>
            <a:t>Financial Systems Project Manager</a:t>
          </a:r>
          <a:endParaRPr lang="en-US" sz="2000" kern="1200" dirty="0"/>
        </a:p>
      </dsp:txBody>
      <dsp:txXfrm>
        <a:off x="3167157" y="0"/>
        <a:ext cx="2265702" cy="1368719"/>
      </dsp:txXfrm>
    </dsp:sp>
    <dsp:sp modelId="{7001391B-AB2C-4C31-A678-8B74E9F90CBD}">
      <dsp:nvSpPr>
        <dsp:cNvPr id="0" name=""/>
        <dsp:cNvSpPr/>
      </dsp:nvSpPr>
      <dsp:spPr>
        <a:xfrm>
          <a:off x="1041" y="2384347"/>
          <a:ext cx="1287455" cy="1704629"/>
        </a:xfrm>
        <a:prstGeom prst="rect">
          <a:avLst/>
        </a:prstGeom>
        <a:solidFill>
          <a:schemeClr val="accent1">
            <a:hueOff val="0"/>
            <a:satOff val="0"/>
            <a:lumOff val="0"/>
            <a:alphaOff val="0"/>
          </a:schemeClr>
        </a:solidFill>
        <a:ln w="25400" cap="flat" cmpd="sng" algn="ctr">
          <a:solidFill>
            <a:srgbClr val="99CC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David O’Neill  Systems Analyst  </a:t>
          </a:r>
          <a:endParaRPr lang="en-US" sz="1800" kern="1200" dirty="0"/>
        </a:p>
      </dsp:txBody>
      <dsp:txXfrm>
        <a:off x="1041" y="2384347"/>
        <a:ext cx="1287455" cy="1704629"/>
      </dsp:txXfrm>
    </dsp:sp>
    <dsp:sp modelId="{800AE17D-6804-4E89-AD99-99FA0721CDE9}">
      <dsp:nvSpPr>
        <dsp:cNvPr id="0" name=""/>
        <dsp:cNvSpPr/>
      </dsp:nvSpPr>
      <dsp:spPr>
        <a:xfrm>
          <a:off x="1558862" y="2384347"/>
          <a:ext cx="1287455" cy="1762854"/>
        </a:xfrm>
        <a:prstGeom prst="rect">
          <a:avLst/>
        </a:prstGeom>
        <a:solidFill>
          <a:schemeClr val="accent1">
            <a:hueOff val="0"/>
            <a:satOff val="0"/>
            <a:lumOff val="0"/>
            <a:alphaOff val="0"/>
          </a:schemeClr>
        </a:solidFill>
        <a:ln w="25400" cap="flat" cmpd="sng" algn="ctr">
          <a:solidFill>
            <a:srgbClr val="99CC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Tracy Bennett Financial PCI Compliance Officer </a:t>
          </a:r>
          <a:endParaRPr lang="en-US" sz="1800" kern="1200" dirty="0"/>
        </a:p>
      </dsp:txBody>
      <dsp:txXfrm>
        <a:off x="1558862" y="2384347"/>
        <a:ext cx="1287455" cy="1762854"/>
      </dsp:txXfrm>
    </dsp:sp>
    <dsp:sp modelId="{6D41179D-71AA-40C6-B243-1227370D47AF}">
      <dsp:nvSpPr>
        <dsp:cNvPr id="0" name=""/>
        <dsp:cNvSpPr/>
      </dsp:nvSpPr>
      <dsp:spPr>
        <a:xfrm>
          <a:off x="3116683" y="2384347"/>
          <a:ext cx="1899897" cy="1716621"/>
        </a:xfrm>
        <a:prstGeom prst="rect">
          <a:avLst/>
        </a:prstGeom>
        <a:solidFill>
          <a:schemeClr val="accent1">
            <a:hueOff val="0"/>
            <a:satOff val="0"/>
            <a:lumOff val="0"/>
            <a:alphaOff val="0"/>
          </a:schemeClr>
        </a:solidFill>
        <a:ln w="25400" cap="flat" cmpd="sng" algn="ctr">
          <a:solidFill>
            <a:srgbClr val="99CC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Graham Disley    Aileen Houston Applications Analyst/Developer </a:t>
          </a:r>
          <a:endParaRPr lang="en-US" sz="1800" kern="1200" dirty="0"/>
        </a:p>
      </dsp:txBody>
      <dsp:txXfrm>
        <a:off x="3116683" y="2384347"/>
        <a:ext cx="1899897" cy="1716621"/>
      </dsp:txXfrm>
    </dsp:sp>
    <dsp:sp modelId="{1A3F2669-4669-4675-B333-9A674A4C4373}">
      <dsp:nvSpPr>
        <dsp:cNvPr id="0" name=""/>
        <dsp:cNvSpPr/>
      </dsp:nvSpPr>
      <dsp:spPr>
        <a:xfrm>
          <a:off x="5286946" y="2384347"/>
          <a:ext cx="1651135" cy="1677360"/>
        </a:xfrm>
        <a:prstGeom prst="rect">
          <a:avLst/>
        </a:prstGeom>
        <a:solidFill>
          <a:schemeClr val="accent1">
            <a:hueOff val="0"/>
            <a:satOff val="0"/>
            <a:lumOff val="0"/>
            <a:alphaOff val="0"/>
          </a:schemeClr>
        </a:solidFill>
        <a:ln w="25400" cap="flat" cmpd="sng" algn="ctr">
          <a:solidFill>
            <a:srgbClr val="99CC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Calum Campbell Pauline Johnstone Systems Administrator </a:t>
          </a:r>
          <a:endParaRPr lang="en-US" sz="1800" kern="1200" dirty="0"/>
        </a:p>
      </dsp:txBody>
      <dsp:txXfrm>
        <a:off x="5286946" y="2384347"/>
        <a:ext cx="1651135" cy="1677360"/>
      </dsp:txXfrm>
    </dsp:sp>
    <dsp:sp modelId="{71564D24-4A2D-4A1B-A76A-C7DF847E31FF}">
      <dsp:nvSpPr>
        <dsp:cNvPr id="0" name=""/>
        <dsp:cNvSpPr/>
      </dsp:nvSpPr>
      <dsp:spPr>
        <a:xfrm>
          <a:off x="7208447" y="2384347"/>
          <a:ext cx="1287455" cy="1613741"/>
        </a:xfrm>
        <a:prstGeom prst="rect">
          <a:avLst/>
        </a:prstGeom>
        <a:solidFill>
          <a:schemeClr val="accent1">
            <a:hueOff val="0"/>
            <a:satOff val="0"/>
            <a:lumOff val="0"/>
            <a:alphaOff val="0"/>
          </a:schemeClr>
        </a:solidFill>
        <a:ln w="25400" cap="flat" cmpd="sng" algn="ctr">
          <a:solidFill>
            <a:srgbClr val="99CC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Kris Muircroft Financial Systems Analyst</a:t>
          </a:r>
          <a:endParaRPr lang="en-US" sz="1800" kern="1200" dirty="0"/>
        </a:p>
      </dsp:txBody>
      <dsp:txXfrm>
        <a:off x="7208447" y="2384347"/>
        <a:ext cx="1287455" cy="16137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7ADB5-FE9E-41EE-8131-E35C4EF84D2B}">
      <dsp:nvSpPr>
        <dsp:cNvPr id="0" name=""/>
        <dsp:cNvSpPr/>
      </dsp:nvSpPr>
      <dsp:spPr>
        <a:xfrm rot="5400000">
          <a:off x="1238075" y="1030332"/>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1FEBB8-56A0-4860-A93A-1EFD5CE12296}">
      <dsp:nvSpPr>
        <dsp:cNvPr id="0" name=""/>
        <dsp:cNvSpPr/>
      </dsp:nvSpPr>
      <dsp:spPr>
        <a:xfrm>
          <a:off x="1605575" y="2547"/>
          <a:ext cx="2153840" cy="1292304"/>
        </a:xfrm>
        <a:prstGeom prst="roundRect">
          <a:avLst>
            <a:gd name="adj" fmla="val 10000"/>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solidFill>
                <a:schemeClr val="bg1"/>
              </a:solidFill>
            </a:rPr>
            <a:t>International Payment Proposal run (FMS enabled suppliers)</a:t>
          </a:r>
          <a:endParaRPr lang="en-GB" sz="1900" kern="1200" dirty="0"/>
        </a:p>
      </dsp:txBody>
      <dsp:txXfrm>
        <a:off x="1643425" y="40397"/>
        <a:ext cx="2078140" cy="1216604"/>
      </dsp:txXfrm>
    </dsp:sp>
    <dsp:sp modelId="{8FFA2915-4A60-42BE-9A1B-0A7215A2C40B}">
      <dsp:nvSpPr>
        <dsp:cNvPr id="0" name=""/>
        <dsp:cNvSpPr/>
      </dsp:nvSpPr>
      <dsp:spPr>
        <a:xfrm rot="5400000">
          <a:off x="1238075" y="2645713"/>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0918B3-2286-4A77-8119-47DEDB7A4963}">
      <dsp:nvSpPr>
        <dsp:cNvPr id="0" name=""/>
        <dsp:cNvSpPr/>
      </dsp:nvSpPr>
      <dsp:spPr>
        <a:xfrm>
          <a:off x="1605575" y="1617927"/>
          <a:ext cx="2153840" cy="1292304"/>
        </a:xfrm>
        <a:prstGeom prst="roundRect">
          <a:avLst>
            <a:gd name="adj" fmla="val 10000"/>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File upload from FMS onto Payment Portal (Cambridge)</a:t>
          </a:r>
          <a:endParaRPr lang="en-GB" sz="1900" kern="1200" dirty="0"/>
        </a:p>
      </dsp:txBody>
      <dsp:txXfrm>
        <a:off x="1643425" y="1655777"/>
        <a:ext cx="2078140" cy="1216604"/>
      </dsp:txXfrm>
    </dsp:sp>
    <dsp:sp modelId="{6796B709-1EA7-4153-91D6-823BCCC18860}">
      <dsp:nvSpPr>
        <dsp:cNvPr id="0" name=""/>
        <dsp:cNvSpPr/>
      </dsp:nvSpPr>
      <dsp:spPr>
        <a:xfrm>
          <a:off x="2045765" y="3453403"/>
          <a:ext cx="2855186"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A38E72-597D-4130-BFAF-0ABFBCA76097}">
      <dsp:nvSpPr>
        <dsp:cNvPr id="0" name=""/>
        <dsp:cNvSpPr/>
      </dsp:nvSpPr>
      <dsp:spPr>
        <a:xfrm>
          <a:off x="1605575" y="3233308"/>
          <a:ext cx="2153840" cy="1292304"/>
        </a:xfrm>
        <a:prstGeom prst="roundRect">
          <a:avLst>
            <a:gd name="adj" fmla="val 10000"/>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Proposal approved on Cambridge by Authorised signatories</a:t>
          </a:r>
          <a:endParaRPr lang="en-GB" sz="1900" kern="1200" dirty="0"/>
        </a:p>
      </dsp:txBody>
      <dsp:txXfrm>
        <a:off x="1643425" y="3271158"/>
        <a:ext cx="2078140" cy="1216604"/>
      </dsp:txXfrm>
    </dsp:sp>
    <dsp:sp modelId="{F47612CC-A730-4D7A-8CA9-ECD917C63F21}">
      <dsp:nvSpPr>
        <dsp:cNvPr id="0" name=""/>
        <dsp:cNvSpPr/>
      </dsp:nvSpPr>
      <dsp:spPr>
        <a:xfrm rot="16200000">
          <a:off x="4102683" y="2645713"/>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CA59C3-0713-4A3B-BC4B-9F20F1D23639}">
      <dsp:nvSpPr>
        <dsp:cNvPr id="0" name=""/>
        <dsp:cNvSpPr/>
      </dsp:nvSpPr>
      <dsp:spPr>
        <a:xfrm>
          <a:off x="4470183" y="3233308"/>
          <a:ext cx="2153840" cy="1292304"/>
        </a:xfrm>
        <a:prstGeom prst="roundRect">
          <a:avLst>
            <a:gd name="adj" fmla="val 10000"/>
          </a:avLst>
        </a:prstGeom>
        <a:solidFill>
          <a:srgbClr val="00B0F0"/>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Payment ‘push out’ by Cambridge</a:t>
          </a:r>
          <a:endParaRPr lang="en-GB" sz="1900" kern="1200" dirty="0"/>
        </a:p>
      </dsp:txBody>
      <dsp:txXfrm>
        <a:off x="4508033" y="3271158"/>
        <a:ext cx="2078140" cy="1216604"/>
      </dsp:txXfrm>
    </dsp:sp>
    <dsp:sp modelId="{DCED2793-776E-4EE3-9D7D-5F8E02E2EF3B}">
      <dsp:nvSpPr>
        <dsp:cNvPr id="0" name=""/>
        <dsp:cNvSpPr/>
      </dsp:nvSpPr>
      <dsp:spPr>
        <a:xfrm rot="16200000">
          <a:off x="4102683" y="1030332"/>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2D3A81-6449-4271-8E03-24A6294C0AFB}">
      <dsp:nvSpPr>
        <dsp:cNvPr id="0" name=""/>
        <dsp:cNvSpPr/>
      </dsp:nvSpPr>
      <dsp:spPr>
        <a:xfrm>
          <a:off x="4470183" y="1617927"/>
          <a:ext cx="2153840" cy="1292304"/>
        </a:xfrm>
        <a:prstGeom prst="roundRect">
          <a:avLst>
            <a:gd name="adj" fmla="val 10000"/>
          </a:avLst>
        </a:prstGeom>
        <a:solidFill>
          <a:srgbClr val="FFC00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Intermediary Bank 1,2……</a:t>
          </a:r>
          <a:endParaRPr lang="en-GB" sz="1900" kern="1200" dirty="0"/>
        </a:p>
      </dsp:txBody>
      <dsp:txXfrm>
        <a:off x="4508033" y="1655777"/>
        <a:ext cx="2078140" cy="1216604"/>
      </dsp:txXfrm>
    </dsp:sp>
    <dsp:sp modelId="{3D5BEF2F-E454-49D5-81DF-D9F2A7134DB6}">
      <dsp:nvSpPr>
        <dsp:cNvPr id="0" name=""/>
        <dsp:cNvSpPr/>
      </dsp:nvSpPr>
      <dsp:spPr>
        <a:xfrm>
          <a:off x="4470183" y="2547"/>
          <a:ext cx="2153840" cy="1292304"/>
        </a:xfrm>
        <a:prstGeom prst="roundRect">
          <a:avLst>
            <a:gd name="adj" fmla="val 10000"/>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Payment received by beneficiary bank</a:t>
          </a:r>
          <a:endParaRPr lang="en-GB" sz="1900" kern="1200" dirty="0"/>
        </a:p>
      </dsp:txBody>
      <dsp:txXfrm>
        <a:off x="4508033" y="40397"/>
        <a:ext cx="2078140" cy="12166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7ADB5-FE9E-41EE-8131-E35C4EF84D2B}">
      <dsp:nvSpPr>
        <dsp:cNvPr id="0" name=""/>
        <dsp:cNvSpPr/>
      </dsp:nvSpPr>
      <dsp:spPr>
        <a:xfrm rot="5400000">
          <a:off x="1238075" y="1030332"/>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1FEBB8-56A0-4860-A93A-1EFD5CE12296}">
      <dsp:nvSpPr>
        <dsp:cNvPr id="0" name=""/>
        <dsp:cNvSpPr/>
      </dsp:nvSpPr>
      <dsp:spPr>
        <a:xfrm>
          <a:off x="1605575" y="2547"/>
          <a:ext cx="2153840" cy="1292304"/>
        </a:xfrm>
        <a:prstGeom prst="roundRect">
          <a:avLst>
            <a:gd name="adj" fmla="val 10000"/>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solidFill>
                <a:schemeClr val="bg1"/>
              </a:solidFill>
            </a:rPr>
            <a:t>International Payment Proposal run (Sundry Suppliers)</a:t>
          </a:r>
          <a:endParaRPr lang="en-GB" sz="1900" kern="1200" dirty="0"/>
        </a:p>
      </dsp:txBody>
      <dsp:txXfrm>
        <a:off x="1643425" y="40397"/>
        <a:ext cx="2078140" cy="1216604"/>
      </dsp:txXfrm>
    </dsp:sp>
    <dsp:sp modelId="{8FFA2915-4A60-42BE-9A1B-0A7215A2C40B}">
      <dsp:nvSpPr>
        <dsp:cNvPr id="0" name=""/>
        <dsp:cNvSpPr/>
      </dsp:nvSpPr>
      <dsp:spPr>
        <a:xfrm rot="5400000">
          <a:off x="1238075" y="2645713"/>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0918B3-2286-4A77-8119-47DEDB7A4963}">
      <dsp:nvSpPr>
        <dsp:cNvPr id="0" name=""/>
        <dsp:cNvSpPr/>
      </dsp:nvSpPr>
      <dsp:spPr>
        <a:xfrm>
          <a:off x="1605575" y="1617927"/>
          <a:ext cx="2153840" cy="1292304"/>
        </a:xfrm>
        <a:prstGeom prst="roundRect">
          <a:avLst>
            <a:gd name="adj" fmla="val 10000"/>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Transactions input onto Payment Portal (Cambridge)</a:t>
          </a:r>
          <a:endParaRPr lang="en-GB" sz="1900" kern="1200" dirty="0"/>
        </a:p>
      </dsp:txBody>
      <dsp:txXfrm>
        <a:off x="1643425" y="1655777"/>
        <a:ext cx="2078140" cy="1216604"/>
      </dsp:txXfrm>
    </dsp:sp>
    <dsp:sp modelId="{6796B709-1EA7-4153-91D6-823BCCC18860}">
      <dsp:nvSpPr>
        <dsp:cNvPr id="0" name=""/>
        <dsp:cNvSpPr/>
      </dsp:nvSpPr>
      <dsp:spPr>
        <a:xfrm>
          <a:off x="2045765" y="3453403"/>
          <a:ext cx="2855186"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A38E72-597D-4130-BFAF-0ABFBCA76097}">
      <dsp:nvSpPr>
        <dsp:cNvPr id="0" name=""/>
        <dsp:cNvSpPr/>
      </dsp:nvSpPr>
      <dsp:spPr>
        <a:xfrm>
          <a:off x="1605575" y="3233308"/>
          <a:ext cx="2153840" cy="1292304"/>
        </a:xfrm>
        <a:prstGeom prst="roundRect">
          <a:avLst>
            <a:gd name="adj" fmla="val 10000"/>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Proposal approved on Cambridge by Authorised signatories</a:t>
          </a:r>
          <a:endParaRPr lang="en-GB" sz="1900" kern="1200" dirty="0"/>
        </a:p>
      </dsp:txBody>
      <dsp:txXfrm>
        <a:off x="1643425" y="3271158"/>
        <a:ext cx="2078140" cy="1216604"/>
      </dsp:txXfrm>
    </dsp:sp>
    <dsp:sp modelId="{F47612CC-A730-4D7A-8CA9-ECD917C63F21}">
      <dsp:nvSpPr>
        <dsp:cNvPr id="0" name=""/>
        <dsp:cNvSpPr/>
      </dsp:nvSpPr>
      <dsp:spPr>
        <a:xfrm rot="16200000">
          <a:off x="4102683" y="2645713"/>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CA59C3-0713-4A3B-BC4B-9F20F1D23639}">
      <dsp:nvSpPr>
        <dsp:cNvPr id="0" name=""/>
        <dsp:cNvSpPr/>
      </dsp:nvSpPr>
      <dsp:spPr>
        <a:xfrm>
          <a:off x="4470183" y="3233308"/>
          <a:ext cx="2153840" cy="1292304"/>
        </a:xfrm>
        <a:prstGeom prst="roundRect">
          <a:avLst>
            <a:gd name="adj" fmla="val 10000"/>
          </a:avLst>
        </a:prstGeom>
        <a:solidFill>
          <a:srgbClr val="00B0F0"/>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Payment ‘push out’ by Cambridge</a:t>
          </a:r>
        </a:p>
        <a:p>
          <a:pPr lvl="0" algn="ctr" defTabSz="844550">
            <a:lnSpc>
              <a:spcPct val="90000"/>
            </a:lnSpc>
            <a:spcBef>
              <a:spcPct val="0"/>
            </a:spcBef>
            <a:spcAft>
              <a:spcPct val="35000"/>
            </a:spcAft>
          </a:pPr>
          <a:r>
            <a:rPr lang="en-GB" sz="1900" kern="1200" dirty="0" smtClean="0"/>
            <a:t>(email to initiator)</a:t>
          </a:r>
          <a:endParaRPr lang="en-GB" sz="1900" kern="1200" dirty="0"/>
        </a:p>
      </dsp:txBody>
      <dsp:txXfrm>
        <a:off x="4508033" y="3271158"/>
        <a:ext cx="2078140" cy="1216604"/>
      </dsp:txXfrm>
    </dsp:sp>
    <dsp:sp modelId="{DCED2793-776E-4EE3-9D7D-5F8E02E2EF3B}">
      <dsp:nvSpPr>
        <dsp:cNvPr id="0" name=""/>
        <dsp:cNvSpPr/>
      </dsp:nvSpPr>
      <dsp:spPr>
        <a:xfrm rot="16200000">
          <a:off x="4102683" y="1030332"/>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2D3A81-6449-4271-8E03-24A6294C0AFB}">
      <dsp:nvSpPr>
        <dsp:cNvPr id="0" name=""/>
        <dsp:cNvSpPr/>
      </dsp:nvSpPr>
      <dsp:spPr>
        <a:xfrm>
          <a:off x="4470183" y="1617927"/>
          <a:ext cx="2153840" cy="1292304"/>
        </a:xfrm>
        <a:prstGeom prst="roundRect">
          <a:avLst>
            <a:gd name="adj" fmla="val 10000"/>
          </a:avLst>
        </a:prstGeom>
        <a:solidFill>
          <a:srgbClr val="FFC00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Intermediary Bank 1,2……</a:t>
          </a:r>
          <a:endParaRPr lang="en-GB" sz="1900" kern="1200" dirty="0"/>
        </a:p>
      </dsp:txBody>
      <dsp:txXfrm>
        <a:off x="4508033" y="1655777"/>
        <a:ext cx="2078140" cy="1216604"/>
      </dsp:txXfrm>
    </dsp:sp>
    <dsp:sp modelId="{3D5BEF2F-E454-49D5-81DF-D9F2A7134DB6}">
      <dsp:nvSpPr>
        <dsp:cNvPr id="0" name=""/>
        <dsp:cNvSpPr/>
      </dsp:nvSpPr>
      <dsp:spPr>
        <a:xfrm>
          <a:off x="4470183" y="2547"/>
          <a:ext cx="2153840" cy="1292304"/>
        </a:xfrm>
        <a:prstGeom prst="roundRect">
          <a:avLst>
            <a:gd name="adj" fmla="val 10000"/>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Payment received by beneficiary bank</a:t>
          </a:r>
          <a:endParaRPr lang="en-GB" sz="1900" kern="1200" dirty="0"/>
        </a:p>
      </dsp:txBody>
      <dsp:txXfrm>
        <a:off x="4508033" y="40397"/>
        <a:ext cx="2078140" cy="12166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5F969-4E81-476E-B00D-D0E83573AFA9}">
      <dsp:nvSpPr>
        <dsp:cNvPr id="0" name=""/>
        <dsp:cNvSpPr/>
      </dsp:nvSpPr>
      <dsp:spPr>
        <a:xfrm>
          <a:off x="3335496" y="269559"/>
          <a:ext cx="1140587" cy="7603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i="1" kern="1200" dirty="0" smtClean="0">
              <a:solidFill>
                <a:schemeClr val="bg1"/>
              </a:solidFill>
              <a:effectLst>
                <a:outerShdw blurRad="38100" dist="38100" dir="2700000" algn="tl">
                  <a:srgbClr val="000000">
                    <a:alpha val="43137"/>
                  </a:srgbClr>
                </a:outerShdw>
              </a:effectLst>
            </a:rPr>
            <a:t>Head of Procurement </a:t>
          </a:r>
        </a:p>
        <a:p>
          <a:pPr lvl="0" algn="ctr" defTabSz="355600">
            <a:lnSpc>
              <a:spcPct val="90000"/>
            </a:lnSpc>
            <a:spcBef>
              <a:spcPct val="0"/>
            </a:spcBef>
            <a:spcAft>
              <a:spcPct val="35000"/>
            </a:spcAft>
          </a:pPr>
          <a:r>
            <a:rPr lang="en-US" sz="800" b="1" i="1" kern="1200" dirty="0" smtClean="0">
              <a:solidFill>
                <a:schemeClr val="bg1"/>
              </a:solidFill>
              <a:effectLst>
                <a:outerShdw blurRad="38100" dist="38100" dir="2700000" algn="tl">
                  <a:srgbClr val="000000">
                    <a:alpha val="43137"/>
                  </a:srgbClr>
                </a:outerShdw>
              </a:effectLst>
            </a:rPr>
            <a:t>Fiona Hughes</a:t>
          </a:r>
          <a:endParaRPr lang="en-US" sz="800" b="1" i="1" kern="1200" dirty="0">
            <a:solidFill>
              <a:schemeClr val="bg1"/>
            </a:solidFill>
            <a:effectLst>
              <a:outerShdw blurRad="38100" dist="38100" dir="2700000" algn="tl">
                <a:srgbClr val="000000">
                  <a:alpha val="43137"/>
                </a:srgbClr>
              </a:outerShdw>
            </a:effectLst>
          </a:endParaRPr>
        </a:p>
      </dsp:txBody>
      <dsp:txXfrm>
        <a:off x="3357767" y="291830"/>
        <a:ext cx="1096045" cy="715849"/>
      </dsp:txXfrm>
    </dsp:sp>
    <dsp:sp modelId="{08CA5D63-B98A-4323-9012-A0C43AE439E9}">
      <dsp:nvSpPr>
        <dsp:cNvPr id="0" name=""/>
        <dsp:cNvSpPr/>
      </dsp:nvSpPr>
      <dsp:spPr>
        <a:xfrm>
          <a:off x="591869" y="984231"/>
          <a:ext cx="3313921" cy="91440"/>
        </a:xfrm>
        <a:custGeom>
          <a:avLst/>
          <a:gdLst/>
          <a:ahLst/>
          <a:cxnLst/>
          <a:rect l="0" t="0" r="0" b="0"/>
          <a:pathLst>
            <a:path>
              <a:moveTo>
                <a:pt x="3313921" y="45720"/>
              </a:moveTo>
              <a:lnTo>
                <a:pt x="3313921" y="89256"/>
              </a:lnTo>
              <a:lnTo>
                <a:pt x="0" y="89256"/>
              </a:lnTo>
              <a:lnTo>
                <a:pt x="0" y="1327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9F0179-591B-4A27-9D38-4D7E1DA22A6A}">
      <dsp:nvSpPr>
        <dsp:cNvPr id="0" name=""/>
        <dsp:cNvSpPr/>
      </dsp:nvSpPr>
      <dsp:spPr>
        <a:xfrm>
          <a:off x="21575" y="1117024"/>
          <a:ext cx="1140587" cy="7603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i="1" kern="1200" dirty="0" smtClean="0">
              <a:solidFill>
                <a:schemeClr val="bg1"/>
              </a:solidFill>
              <a:effectLst>
                <a:outerShdw blurRad="38100" dist="38100" dir="2700000" algn="tl">
                  <a:srgbClr val="000000">
                    <a:alpha val="43137"/>
                  </a:srgbClr>
                </a:outerShdw>
              </a:effectLst>
            </a:rPr>
            <a:t>Category  Lead</a:t>
          </a:r>
        </a:p>
        <a:p>
          <a:pPr lvl="0" algn="ctr" defTabSz="355600">
            <a:lnSpc>
              <a:spcPct val="90000"/>
            </a:lnSpc>
            <a:spcBef>
              <a:spcPct val="0"/>
            </a:spcBef>
            <a:spcAft>
              <a:spcPct val="35000"/>
            </a:spcAft>
          </a:pPr>
          <a:r>
            <a:rPr lang="en-US" sz="800" b="1" i="1" kern="1200" dirty="0" smtClean="0">
              <a:solidFill>
                <a:schemeClr val="bg1"/>
              </a:solidFill>
              <a:effectLst>
                <a:outerShdw blurRad="38100" dist="38100" dir="2700000" algn="tl">
                  <a:srgbClr val="000000">
                    <a:alpha val="43137"/>
                  </a:srgbClr>
                </a:outerShdw>
              </a:effectLst>
            </a:rPr>
            <a:t>AFRC</a:t>
          </a:r>
        </a:p>
        <a:p>
          <a:pPr lvl="0" algn="ctr" defTabSz="355600">
            <a:lnSpc>
              <a:spcPct val="90000"/>
            </a:lnSpc>
            <a:spcBef>
              <a:spcPct val="0"/>
            </a:spcBef>
            <a:spcAft>
              <a:spcPct val="35000"/>
            </a:spcAft>
          </a:pPr>
          <a:r>
            <a:rPr lang="en-US" sz="800" b="1" i="1" kern="1200" dirty="0" smtClean="0">
              <a:solidFill>
                <a:schemeClr val="bg1"/>
              </a:solidFill>
              <a:effectLst>
                <a:outerShdw blurRad="38100" dist="38100" dir="2700000" algn="tl">
                  <a:srgbClr val="000000">
                    <a:alpha val="43137"/>
                  </a:srgbClr>
                </a:outerShdw>
              </a:effectLst>
            </a:rPr>
            <a:t>Sharon Wallace</a:t>
          </a:r>
          <a:endParaRPr lang="en-US" sz="800" b="1" i="1" kern="1200" dirty="0">
            <a:solidFill>
              <a:schemeClr val="bg1"/>
            </a:solidFill>
            <a:effectLst>
              <a:outerShdw blurRad="38100" dist="38100" dir="2700000" algn="tl">
                <a:srgbClr val="000000">
                  <a:alpha val="43137"/>
                </a:srgbClr>
              </a:outerShdw>
            </a:effectLst>
          </a:endParaRPr>
        </a:p>
      </dsp:txBody>
      <dsp:txXfrm>
        <a:off x="43846" y="1139295"/>
        <a:ext cx="1096045" cy="715849"/>
      </dsp:txXfrm>
    </dsp:sp>
    <dsp:sp modelId="{E2AE2875-102E-4E81-8087-01FFB3818AC7}">
      <dsp:nvSpPr>
        <dsp:cNvPr id="0" name=""/>
        <dsp:cNvSpPr/>
      </dsp:nvSpPr>
      <dsp:spPr>
        <a:xfrm>
          <a:off x="2074633" y="984231"/>
          <a:ext cx="1831156" cy="91440"/>
        </a:xfrm>
        <a:custGeom>
          <a:avLst/>
          <a:gdLst/>
          <a:ahLst/>
          <a:cxnLst/>
          <a:rect l="0" t="0" r="0" b="0"/>
          <a:pathLst>
            <a:path>
              <a:moveTo>
                <a:pt x="1831156" y="45720"/>
              </a:moveTo>
              <a:lnTo>
                <a:pt x="1831156" y="89256"/>
              </a:lnTo>
              <a:lnTo>
                <a:pt x="0" y="89256"/>
              </a:lnTo>
              <a:lnTo>
                <a:pt x="0" y="1327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359453-1E51-4FEA-8BAA-1B125EF95539}">
      <dsp:nvSpPr>
        <dsp:cNvPr id="0" name=""/>
        <dsp:cNvSpPr/>
      </dsp:nvSpPr>
      <dsp:spPr>
        <a:xfrm>
          <a:off x="1504339" y="1117024"/>
          <a:ext cx="1140587" cy="7603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i="1" kern="1200" dirty="0" smtClean="0">
              <a:solidFill>
                <a:schemeClr val="bg1"/>
              </a:solidFill>
              <a:effectLst>
                <a:outerShdw blurRad="38100" dist="38100" dir="2700000" algn="tl">
                  <a:srgbClr val="000000">
                    <a:alpha val="43137"/>
                  </a:srgbClr>
                </a:outerShdw>
              </a:effectLst>
            </a:rPr>
            <a:t>Category Manager</a:t>
          </a:r>
        </a:p>
        <a:p>
          <a:pPr lvl="0" algn="ctr" defTabSz="355600">
            <a:lnSpc>
              <a:spcPct val="90000"/>
            </a:lnSpc>
            <a:spcBef>
              <a:spcPct val="0"/>
            </a:spcBef>
            <a:spcAft>
              <a:spcPct val="35000"/>
            </a:spcAft>
          </a:pPr>
          <a:r>
            <a:rPr lang="en-US" sz="800" b="1" i="1" kern="1200" dirty="0" smtClean="0">
              <a:solidFill>
                <a:schemeClr val="bg1"/>
              </a:solidFill>
              <a:effectLst>
                <a:outerShdw blurRad="38100" dist="38100" dir="2700000" algn="tl">
                  <a:srgbClr val="000000">
                    <a:alpha val="43137"/>
                  </a:srgbClr>
                </a:outerShdw>
              </a:effectLst>
            </a:rPr>
            <a:t>David Waddell </a:t>
          </a:r>
        </a:p>
        <a:p>
          <a:pPr lvl="0" algn="ctr" defTabSz="355600">
            <a:lnSpc>
              <a:spcPct val="90000"/>
            </a:lnSpc>
            <a:spcBef>
              <a:spcPct val="0"/>
            </a:spcBef>
            <a:spcAft>
              <a:spcPct val="35000"/>
            </a:spcAft>
          </a:pPr>
          <a:r>
            <a:rPr lang="en-US" sz="800" b="1" i="1" kern="1200" dirty="0" smtClean="0">
              <a:solidFill>
                <a:srgbClr val="FF0000"/>
              </a:solidFill>
              <a:effectLst>
                <a:outerShdw blurRad="38100" dist="38100" dir="2700000" algn="tl">
                  <a:srgbClr val="000000">
                    <a:alpha val="43137"/>
                  </a:srgbClr>
                </a:outerShdw>
              </a:effectLst>
            </a:rPr>
            <a:t>(Labs and ICT)</a:t>
          </a:r>
          <a:endParaRPr lang="en-US" sz="800" b="1" i="1" kern="1200" dirty="0">
            <a:solidFill>
              <a:srgbClr val="FF0000"/>
            </a:solidFill>
            <a:effectLst>
              <a:outerShdw blurRad="38100" dist="38100" dir="2700000" algn="tl">
                <a:srgbClr val="000000">
                  <a:alpha val="43137"/>
                </a:srgbClr>
              </a:outerShdw>
            </a:effectLst>
          </a:endParaRPr>
        </a:p>
      </dsp:txBody>
      <dsp:txXfrm>
        <a:off x="1526610" y="1139295"/>
        <a:ext cx="1096045" cy="715849"/>
      </dsp:txXfrm>
    </dsp:sp>
    <dsp:sp modelId="{83ECA61D-CFF6-4771-8020-0D0BE49268DD}">
      <dsp:nvSpPr>
        <dsp:cNvPr id="0" name=""/>
        <dsp:cNvSpPr/>
      </dsp:nvSpPr>
      <dsp:spPr>
        <a:xfrm>
          <a:off x="1354602" y="1877415"/>
          <a:ext cx="720030" cy="521530"/>
        </a:xfrm>
        <a:custGeom>
          <a:avLst/>
          <a:gdLst/>
          <a:ahLst/>
          <a:cxnLst/>
          <a:rect l="0" t="0" r="0" b="0"/>
          <a:pathLst>
            <a:path>
              <a:moveTo>
                <a:pt x="720030" y="0"/>
              </a:moveTo>
              <a:lnTo>
                <a:pt x="720030" y="260765"/>
              </a:lnTo>
              <a:lnTo>
                <a:pt x="0" y="260765"/>
              </a:lnTo>
              <a:lnTo>
                <a:pt x="0" y="5215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E2C68B-6776-4DAB-B0E5-0968698C6941}">
      <dsp:nvSpPr>
        <dsp:cNvPr id="0" name=""/>
        <dsp:cNvSpPr/>
      </dsp:nvSpPr>
      <dsp:spPr>
        <a:xfrm>
          <a:off x="784309" y="2398945"/>
          <a:ext cx="1140587" cy="7603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i="1" kern="1200" dirty="0" smtClean="0">
              <a:solidFill>
                <a:schemeClr val="bg1"/>
              </a:solidFill>
              <a:effectLst>
                <a:outerShdw blurRad="38100" dist="38100" dir="2700000" algn="tl">
                  <a:srgbClr val="000000">
                    <a:alpha val="43137"/>
                  </a:srgbClr>
                </a:outerShdw>
              </a:effectLst>
            </a:rPr>
            <a:t>Procurement Officer</a:t>
          </a:r>
        </a:p>
        <a:p>
          <a:pPr lvl="0" algn="ctr" defTabSz="355600">
            <a:lnSpc>
              <a:spcPct val="90000"/>
            </a:lnSpc>
            <a:spcBef>
              <a:spcPct val="0"/>
            </a:spcBef>
            <a:spcAft>
              <a:spcPct val="35000"/>
            </a:spcAft>
          </a:pPr>
          <a:r>
            <a:rPr lang="en-US" sz="800" b="1" i="1" kern="1200" dirty="0" smtClean="0">
              <a:solidFill>
                <a:schemeClr val="bg1"/>
              </a:solidFill>
              <a:effectLst>
                <a:outerShdw blurRad="38100" dist="38100" dir="2700000" algn="tl">
                  <a:srgbClr val="000000">
                    <a:alpha val="43137"/>
                  </a:srgbClr>
                </a:outerShdw>
              </a:effectLst>
            </a:rPr>
            <a:t>Vacant</a:t>
          </a:r>
          <a:endParaRPr lang="en-US" sz="800" b="1" i="1" kern="1200" dirty="0">
            <a:solidFill>
              <a:schemeClr val="bg1"/>
            </a:solidFill>
            <a:effectLst>
              <a:outerShdw blurRad="38100" dist="38100" dir="2700000" algn="tl">
                <a:srgbClr val="000000">
                  <a:alpha val="43137"/>
                </a:srgbClr>
              </a:outerShdw>
            </a:effectLst>
          </a:endParaRPr>
        </a:p>
      </dsp:txBody>
      <dsp:txXfrm>
        <a:off x="806580" y="2421216"/>
        <a:ext cx="1096045" cy="715849"/>
      </dsp:txXfrm>
    </dsp:sp>
    <dsp:sp modelId="{2B9FA0AD-5546-44BA-A514-4538F836A680}">
      <dsp:nvSpPr>
        <dsp:cNvPr id="0" name=""/>
        <dsp:cNvSpPr/>
      </dsp:nvSpPr>
      <dsp:spPr>
        <a:xfrm>
          <a:off x="1308882" y="3159337"/>
          <a:ext cx="91440" cy="317539"/>
        </a:xfrm>
        <a:custGeom>
          <a:avLst/>
          <a:gdLst/>
          <a:ahLst/>
          <a:cxnLst/>
          <a:rect l="0" t="0" r="0" b="0"/>
          <a:pathLst>
            <a:path>
              <a:moveTo>
                <a:pt x="45720" y="0"/>
              </a:moveTo>
              <a:lnTo>
                <a:pt x="45720" y="3175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AC5C68-1165-45A7-8DDF-BFF8CBA9C68F}">
      <dsp:nvSpPr>
        <dsp:cNvPr id="0" name=""/>
        <dsp:cNvSpPr/>
      </dsp:nvSpPr>
      <dsp:spPr>
        <a:xfrm>
          <a:off x="784309" y="3476877"/>
          <a:ext cx="1140587" cy="7603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i="1" kern="1200" dirty="0" smtClean="0">
              <a:solidFill>
                <a:schemeClr val="bg1"/>
              </a:solidFill>
              <a:effectLst>
                <a:outerShdw blurRad="38100" dist="38100" dir="2700000" algn="tl">
                  <a:srgbClr val="000000">
                    <a:alpha val="43137"/>
                  </a:srgbClr>
                </a:outerShdw>
              </a:effectLst>
            </a:rPr>
            <a:t>Procurement Assistant</a:t>
          </a:r>
        </a:p>
        <a:p>
          <a:pPr lvl="0" algn="ctr" defTabSz="355600">
            <a:lnSpc>
              <a:spcPct val="90000"/>
            </a:lnSpc>
            <a:spcBef>
              <a:spcPct val="0"/>
            </a:spcBef>
            <a:spcAft>
              <a:spcPct val="35000"/>
            </a:spcAft>
          </a:pPr>
          <a:r>
            <a:rPr lang="en-US" sz="800" b="1" i="1" kern="1200" dirty="0" smtClean="0">
              <a:solidFill>
                <a:schemeClr val="bg1"/>
              </a:solidFill>
              <a:effectLst>
                <a:outerShdw blurRad="38100" dist="38100" dir="2700000" algn="tl">
                  <a:srgbClr val="000000">
                    <a:alpha val="43137"/>
                  </a:srgbClr>
                </a:outerShdw>
              </a:effectLst>
            </a:rPr>
            <a:t>Mikaela Bennett</a:t>
          </a:r>
        </a:p>
        <a:p>
          <a:pPr lvl="0" algn="ctr" defTabSz="355600">
            <a:lnSpc>
              <a:spcPct val="90000"/>
            </a:lnSpc>
            <a:spcBef>
              <a:spcPct val="0"/>
            </a:spcBef>
            <a:spcAft>
              <a:spcPct val="35000"/>
            </a:spcAft>
          </a:pPr>
          <a:r>
            <a:rPr lang="en-US" sz="800" b="1" i="1" kern="1200" dirty="0" smtClean="0">
              <a:solidFill>
                <a:schemeClr val="bg1"/>
              </a:solidFill>
              <a:effectLst>
                <a:outerShdw blurRad="38100" dist="38100" dir="2700000" algn="tl">
                  <a:srgbClr val="000000">
                    <a:alpha val="43137"/>
                  </a:srgbClr>
                </a:outerShdw>
              </a:effectLst>
            </a:rPr>
            <a:t>(temp APUC).</a:t>
          </a:r>
          <a:endParaRPr lang="en-US" sz="800" b="1" i="1" kern="1200" dirty="0">
            <a:solidFill>
              <a:schemeClr val="bg1"/>
            </a:solidFill>
            <a:effectLst>
              <a:outerShdw blurRad="38100" dist="38100" dir="2700000" algn="tl">
                <a:srgbClr val="000000">
                  <a:alpha val="43137"/>
                </a:srgbClr>
              </a:outerShdw>
            </a:effectLst>
          </a:endParaRPr>
        </a:p>
      </dsp:txBody>
      <dsp:txXfrm>
        <a:off x="806580" y="3499148"/>
        <a:ext cx="1096045" cy="715849"/>
      </dsp:txXfrm>
    </dsp:sp>
    <dsp:sp modelId="{E9AABF10-1346-4E7F-96C7-271AE7A1E89B}">
      <dsp:nvSpPr>
        <dsp:cNvPr id="0" name=""/>
        <dsp:cNvSpPr/>
      </dsp:nvSpPr>
      <dsp:spPr>
        <a:xfrm>
          <a:off x="2074633" y="1877415"/>
          <a:ext cx="807981" cy="299883"/>
        </a:xfrm>
        <a:custGeom>
          <a:avLst/>
          <a:gdLst/>
          <a:ahLst/>
          <a:cxnLst/>
          <a:rect l="0" t="0" r="0" b="0"/>
          <a:pathLst>
            <a:path>
              <a:moveTo>
                <a:pt x="0" y="0"/>
              </a:moveTo>
              <a:lnTo>
                <a:pt x="0" y="149941"/>
              </a:lnTo>
              <a:lnTo>
                <a:pt x="807981" y="149941"/>
              </a:lnTo>
              <a:lnTo>
                <a:pt x="807981" y="2998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0AEBDB-1A34-4A2F-A682-A9C4C7AAF0A5}">
      <dsp:nvSpPr>
        <dsp:cNvPr id="0" name=""/>
        <dsp:cNvSpPr/>
      </dsp:nvSpPr>
      <dsp:spPr>
        <a:xfrm>
          <a:off x="2312320" y="2177299"/>
          <a:ext cx="1140587" cy="7603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i="1" kern="1200" dirty="0" smtClean="0">
              <a:solidFill>
                <a:schemeClr val="bg1"/>
              </a:solidFill>
              <a:effectLst>
                <a:outerShdw blurRad="38100" dist="38100" dir="2700000" algn="tl">
                  <a:srgbClr val="000000">
                    <a:alpha val="43137"/>
                  </a:srgbClr>
                </a:outerShdw>
              </a:effectLst>
            </a:rPr>
            <a:t>Senior Procurement Specialist </a:t>
          </a:r>
        </a:p>
        <a:p>
          <a:pPr lvl="0" algn="ctr" defTabSz="355600">
            <a:lnSpc>
              <a:spcPct val="90000"/>
            </a:lnSpc>
            <a:spcBef>
              <a:spcPct val="0"/>
            </a:spcBef>
            <a:spcAft>
              <a:spcPct val="35000"/>
            </a:spcAft>
          </a:pPr>
          <a:r>
            <a:rPr lang="en-US" sz="800" b="1" i="1" kern="1200" dirty="0" smtClean="0">
              <a:solidFill>
                <a:schemeClr val="bg1"/>
              </a:solidFill>
              <a:effectLst>
                <a:outerShdw blurRad="38100" dist="38100" dir="2700000" algn="tl">
                  <a:srgbClr val="000000">
                    <a:alpha val="43137"/>
                  </a:srgbClr>
                </a:outerShdw>
              </a:effectLst>
            </a:rPr>
            <a:t>Neil Grant</a:t>
          </a:r>
        </a:p>
        <a:p>
          <a:pPr lvl="0" algn="ctr" defTabSz="355600">
            <a:lnSpc>
              <a:spcPct val="90000"/>
            </a:lnSpc>
            <a:spcBef>
              <a:spcPct val="0"/>
            </a:spcBef>
            <a:spcAft>
              <a:spcPct val="35000"/>
            </a:spcAft>
          </a:pPr>
          <a:r>
            <a:rPr lang="en-US" sz="800" b="1" i="1" kern="1200" dirty="0" smtClean="0">
              <a:solidFill>
                <a:schemeClr val="bg1"/>
              </a:solidFill>
              <a:effectLst>
                <a:outerShdw blurRad="38100" dist="38100" dir="2700000" algn="tl">
                  <a:srgbClr val="000000">
                    <a:alpha val="43137"/>
                  </a:srgbClr>
                </a:outerShdw>
              </a:effectLst>
            </a:rPr>
            <a:t>(temp APUC).</a:t>
          </a:r>
          <a:endParaRPr lang="en-US" sz="800" b="1" i="1" kern="1200" dirty="0">
            <a:solidFill>
              <a:schemeClr val="bg1"/>
            </a:solidFill>
            <a:effectLst>
              <a:outerShdw blurRad="38100" dist="38100" dir="2700000" algn="tl">
                <a:srgbClr val="000000">
                  <a:alpha val="43137"/>
                </a:srgbClr>
              </a:outerShdw>
            </a:effectLst>
          </a:endParaRPr>
        </a:p>
      </dsp:txBody>
      <dsp:txXfrm>
        <a:off x="2334591" y="2199570"/>
        <a:ext cx="1096045" cy="715849"/>
      </dsp:txXfrm>
    </dsp:sp>
    <dsp:sp modelId="{3A7C54EC-8081-4C24-9D26-50CC96164DF5}">
      <dsp:nvSpPr>
        <dsp:cNvPr id="0" name=""/>
        <dsp:cNvSpPr/>
      </dsp:nvSpPr>
      <dsp:spPr>
        <a:xfrm>
          <a:off x="3905790" y="984231"/>
          <a:ext cx="1134371" cy="91440"/>
        </a:xfrm>
        <a:custGeom>
          <a:avLst/>
          <a:gdLst/>
          <a:ahLst/>
          <a:cxnLst/>
          <a:rect l="0" t="0" r="0" b="0"/>
          <a:pathLst>
            <a:path>
              <a:moveTo>
                <a:pt x="0" y="45720"/>
              </a:moveTo>
              <a:lnTo>
                <a:pt x="0" y="89256"/>
              </a:lnTo>
              <a:lnTo>
                <a:pt x="1134371" y="89256"/>
              </a:lnTo>
              <a:lnTo>
                <a:pt x="1134371" y="1327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25CD5A-3E70-4B74-B026-1E364AF3DF22}">
      <dsp:nvSpPr>
        <dsp:cNvPr id="0" name=""/>
        <dsp:cNvSpPr/>
      </dsp:nvSpPr>
      <dsp:spPr>
        <a:xfrm>
          <a:off x="4469867" y="1117024"/>
          <a:ext cx="1140587" cy="7603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i="1" kern="1200" dirty="0" smtClean="0">
              <a:solidFill>
                <a:schemeClr val="bg1"/>
              </a:solidFill>
              <a:effectLst>
                <a:outerShdw blurRad="38100" dist="38100" dir="2700000" algn="tl">
                  <a:srgbClr val="000000">
                    <a:alpha val="43137"/>
                  </a:srgbClr>
                </a:outerShdw>
              </a:effectLst>
            </a:rPr>
            <a:t>Procurement Manager</a:t>
          </a:r>
        </a:p>
        <a:p>
          <a:pPr lvl="0" algn="ctr" defTabSz="355600">
            <a:lnSpc>
              <a:spcPct val="90000"/>
            </a:lnSpc>
            <a:spcBef>
              <a:spcPct val="0"/>
            </a:spcBef>
            <a:spcAft>
              <a:spcPct val="35000"/>
            </a:spcAft>
          </a:pPr>
          <a:r>
            <a:rPr lang="en-US" sz="800" b="1" i="1" kern="1200" dirty="0" smtClean="0">
              <a:solidFill>
                <a:schemeClr val="bg1"/>
              </a:solidFill>
              <a:effectLst>
                <a:outerShdw blurRad="38100" dist="38100" dir="2700000" algn="tl">
                  <a:srgbClr val="000000">
                    <a:alpha val="43137"/>
                  </a:srgbClr>
                </a:outerShdw>
              </a:effectLst>
            </a:rPr>
            <a:t>Sharon Griffin</a:t>
          </a:r>
        </a:p>
        <a:p>
          <a:pPr lvl="0" algn="ctr" defTabSz="355600">
            <a:lnSpc>
              <a:spcPct val="90000"/>
            </a:lnSpc>
            <a:spcBef>
              <a:spcPct val="0"/>
            </a:spcBef>
            <a:spcAft>
              <a:spcPct val="35000"/>
            </a:spcAft>
          </a:pPr>
          <a:r>
            <a:rPr lang="en-US" sz="800" b="1" i="1" kern="1200" dirty="0" smtClean="0">
              <a:solidFill>
                <a:srgbClr val="FF0000"/>
              </a:solidFill>
              <a:effectLst>
                <a:outerShdw blurRad="38100" dist="38100" dir="2700000" algn="tl">
                  <a:srgbClr val="000000">
                    <a:alpha val="43137"/>
                  </a:srgbClr>
                </a:outerShdw>
              </a:effectLst>
            </a:rPr>
            <a:t>(Professional Services)</a:t>
          </a:r>
          <a:endParaRPr lang="en-US" sz="800" b="1" i="1" kern="1200" dirty="0">
            <a:solidFill>
              <a:srgbClr val="FF0000"/>
            </a:solidFill>
            <a:effectLst>
              <a:outerShdw blurRad="38100" dist="38100" dir="2700000" algn="tl">
                <a:srgbClr val="000000">
                  <a:alpha val="43137"/>
                </a:srgbClr>
              </a:outerShdw>
            </a:effectLst>
          </a:endParaRPr>
        </a:p>
      </dsp:txBody>
      <dsp:txXfrm>
        <a:off x="4492138" y="1139295"/>
        <a:ext cx="1096045" cy="715849"/>
      </dsp:txXfrm>
    </dsp:sp>
    <dsp:sp modelId="{63B3AF4E-D9AF-45D2-BE2A-3B012B2955C6}">
      <dsp:nvSpPr>
        <dsp:cNvPr id="0" name=""/>
        <dsp:cNvSpPr/>
      </dsp:nvSpPr>
      <dsp:spPr>
        <a:xfrm>
          <a:off x="4307687" y="1877415"/>
          <a:ext cx="732474" cy="307160"/>
        </a:xfrm>
        <a:custGeom>
          <a:avLst/>
          <a:gdLst/>
          <a:ahLst/>
          <a:cxnLst/>
          <a:rect l="0" t="0" r="0" b="0"/>
          <a:pathLst>
            <a:path>
              <a:moveTo>
                <a:pt x="732474" y="0"/>
              </a:moveTo>
              <a:lnTo>
                <a:pt x="732474" y="153580"/>
              </a:lnTo>
              <a:lnTo>
                <a:pt x="0" y="153580"/>
              </a:lnTo>
              <a:lnTo>
                <a:pt x="0" y="3071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B0CA13-3279-418B-82B5-1F38249F81C4}">
      <dsp:nvSpPr>
        <dsp:cNvPr id="0" name=""/>
        <dsp:cNvSpPr/>
      </dsp:nvSpPr>
      <dsp:spPr>
        <a:xfrm>
          <a:off x="3737393" y="2184576"/>
          <a:ext cx="1140587" cy="7603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i="1" kern="1200" dirty="0" smtClean="0">
              <a:solidFill>
                <a:schemeClr val="bg1"/>
              </a:solidFill>
              <a:effectLst>
                <a:outerShdw blurRad="38100" dist="38100" dir="2700000" algn="tl">
                  <a:srgbClr val="000000">
                    <a:alpha val="43137"/>
                  </a:srgbClr>
                </a:outerShdw>
              </a:effectLst>
            </a:rPr>
            <a:t>Procurement  Systems Manager</a:t>
          </a:r>
        </a:p>
        <a:p>
          <a:pPr lvl="0" algn="ctr" defTabSz="355600">
            <a:lnSpc>
              <a:spcPct val="90000"/>
            </a:lnSpc>
            <a:spcBef>
              <a:spcPct val="0"/>
            </a:spcBef>
            <a:spcAft>
              <a:spcPct val="35000"/>
            </a:spcAft>
          </a:pPr>
          <a:r>
            <a:rPr lang="en-US" sz="800" b="1" i="1" kern="1200" dirty="0" smtClean="0">
              <a:solidFill>
                <a:schemeClr val="bg1"/>
              </a:solidFill>
              <a:effectLst>
                <a:outerShdw blurRad="38100" dist="38100" dir="2700000" algn="tl">
                  <a:srgbClr val="000000">
                    <a:alpha val="43137"/>
                  </a:srgbClr>
                </a:outerShdw>
              </a:effectLst>
            </a:rPr>
            <a:t>Barry Allardice</a:t>
          </a:r>
          <a:endParaRPr lang="en-US" sz="800" b="1" i="1" kern="1200" dirty="0">
            <a:solidFill>
              <a:schemeClr val="bg1"/>
            </a:solidFill>
            <a:effectLst>
              <a:outerShdw blurRad="38100" dist="38100" dir="2700000" algn="tl">
                <a:srgbClr val="000000">
                  <a:alpha val="43137"/>
                </a:srgbClr>
              </a:outerShdw>
            </a:effectLst>
          </a:endParaRPr>
        </a:p>
      </dsp:txBody>
      <dsp:txXfrm>
        <a:off x="3759664" y="2206847"/>
        <a:ext cx="1096045" cy="715849"/>
      </dsp:txXfrm>
    </dsp:sp>
    <dsp:sp modelId="{FA0D4A58-79CA-4A28-8F08-4C6A265BB7E5}">
      <dsp:nvSpPr>
        <dsp:cNvPr id="0" name=""/>
        <dsp:cNvSpPr/>
      </dsp:nvSpPr>
      <dsp:spPr>
        <a:xfrm>
          <a:off x="4261032" y="2944968"/>
          <a:ext cx="91440" cy="590079"/>
        </a:xfrm>
        <a:custGeom>
          <a:avLst/>
          <a:gdLst/>
          <a:ahLst/>
          <a:cxnLst/>
          <a:rect l="0" t="0" r="0" b="0"/>
          <a:pathLst>
            <a:path>
              <a:moveTo>
                <a:pt x="46655" y="0"/>
              </a:moveTo>
              <a:lnTo>
                <a:pt x="46655" y="295039"/>
              </a:lnTo>
              <a:lnTo>
                <a:pt x="45720" y="295039"/>
              </a:lnTo>
              <a:lnTo>
                <a:pt x="45720" y="59007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66937C-6C3A-41E4-BE9F-26D703365D5E}">
      <dsp:nvSpPr>
        <dsp:cNvPr id="0" name=""/>
        <dsp:cNvSpPr/>
      </dsp:nvSpPr>
      <dsp:spPr>
        <a:xfrm>
          <a:off x="3736458" y="3535047"/>
          <a:ext cx="1140587" cy="7603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i="1" kern="1200" dirty="0" smtClean="0">
              <a:solidFill>
                <a:schemeClr val="bg1"/>
              </a:solidFill>
              <a:effectLst>
                <a:outerShdw blurRad="38100" dist="38100" dir="2700000" algn="tl">
                  <a:srgbClr val="000000">
                    <a:alpha val="43137"/>
                  </a:srgbClr>
                </a:outerShdw>
              </a:effectLst>
            </a:rPr>
            <a:t>Procurement Admin Assistant</a:t>
          </a:r>
        </a:p>
        <a:p>
          <a:pPr lvl="0" algn="ctr" defTabSz="355600">
            <a:lnSpc>
              <a:spcPct val="90000"/>
            </a:lnSpc>
            <a:spcBef>
              <a:spcPct val="0"/>
            </a:spcBef>
            <a:spcAft>
              <a:spcPct val="35000"/>
            </a:spcAft>
          </a:pPr>
          <a:r>
            <a:rPr lang="en-US" sz="800" b="1" i="1" kern="1200" dirty="0" smtClean="0">
              <a:solidFill>
                <a:schemeClr val="bg1"/>
              </a:solidFill>
              <a:effectLst>
                <a:outerShdw blurRad="38100" dist="38100" dir="2700000" algn="tl">
                  <a:srgbClr val="000000">
                    <a:alpha val="43137"/>
                  </a:srgbClr>
                </a:outerShdw>
              </a:effectLst>
            </a:rPr>
            <a:t>Sarena Reid  </a:t>
          </a:r>
          <a:endParaRPr lang="en-US" sz="800" b="1" i="1" kern="1200" dirty="0">
            <a:solidFill>
              <a:schemeClr val="bg1"/>
            </a:solidFill>
            <a:effectLst>
              <a:outerShdw blurRad="38100" dist="38100" dir="2700000" algn="tl">
                <a:srgbClr val="000000">
                  <a:alpha val="43137"/>
                </a:srgbClr>
              </a:outerShdw>
            </a:effectLst>
          </a:endParaRPr>
        </a:p>
      </dsp:txBody>
      <dsp:txXfrm>
        <a:off x="3758729" y="3557318"/>
        <a:ext cx="1096045" cy="715849"/>
      </dsp:txXfrm>
    </dsp:sp>
    <dsp:sp modelId="{D56F2804-9443-4AE0-A272-BB87AF0353E0}">
      <dsp:nvSpPr>
        <dsp:cNvPr id="0" name=""/>
        <dsp:cNvSpPr/>
      </dsp:nvSpPr>
      <dsp:spPr>
        <a:xfrm>
          <a:off x="5040161" y="1877415"/>
          <a:ext cx="791088" cy="488878"/>
        </a:xfrm>
        <a:custGeom>
          <a:avLst/>
          <a:gdLst/>
          <a:ahLst/>
          <a:cxnLst/>
          <a:rect l="0" t="0" r="0" b="0"/>
          <a:pathLst>
            <a:path>
              <a:moveTo>
                <a:pt x="0" y="0"/>
              </a:moveTo>
              <a:lnTo>
                <a:pt x="0" y="244439"/>
              </a:lnTo>
              <a:lnTo>
                <a:pt x="791088" y="244439"/>
              </a:lnTo>
              <a:lnTo>
                <a:pt x="791088" y="48887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1EB79A-D0FF-4076-90DB-F6FFACA793AD}">
      <dsp:nvSpPr>
        <dsp:cNvPr id="0" name=""/>
        <dsp:cNvSpPr/>
      </dsp:nvSpPr>
      <dsp:spPr>
        <a:xfrm>
          <a:off x="5260956" y="2366294"/>
          <a:ext cx="1140587" cy="7603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i="1" kern="1200" dirty="0" smtClean="0">
              <a:solidFill>
                <a:schemeClr val="bg1"/>
              </a:solidFill>
              <a:effectLst>
                <a:outerShdw blurRad="38100" dist="38100" dir="2700000" algn="tl">
                  <a:srgbClr val="000000">
                    <a:alpha val="43137"/>
                  </a:srgbClr>
                </a:outerShdw>
              </a:effectLst>
            </a:rPr>
            <a:t>Procurement Officer </a:t>
          </a:r>
        </a:p>
        <a:p>
          <a:pPr lvl="0" algn="ctr" defTabSz="355600">
            <a:lnSpc>
              <a:spcPct val="90000"/>
            </a:lnSpc>
            <a:spcBef>
              <a:spcPct val="0"/>
            </a:spcBef>
            <a:spcAft>
              <a:spcPct val="35000"/>
            </a:spcAft>
          </a:pPr>
          <a:r>
            <a:rPr lang="en-US" sz="800" b="1" i="1" kern="1200" dirty="0" smtClean="0">
              <a:solidFill>
                <a:schemeClr val="bg1"/>
              </a:solidFill>
              <a:effectLst>
                <a:outerShdw blurRad="38100" dist="38100" dir="2700000" algn="tl">
                  <a:srgbClr val="000000">
                    <a:alpha val="43137"/>
                  </a:srgbClr>
                </a:outerShdw>
              </a:effectLst>
            </a:rPr>
            <a:t>Denise Kyle  </a:t>
          </a:r>
          <a:endParaRPr lang="en-US" sz="800" b="1" i="1" kern="1200" dirty="0">
            <a:solidFill>
              <a:schemeClr val="bg1"/>
            </a:solidFill>
            <a:effectLst>
              <a:outerShdw blurRad="38100" dist="38100" dir="2700000" algn="tl">
                <a:srgbClr val="000000">
                  <a:alpha val="43137"/>
                </a:srgbClr>
              </a:outerShdw>
            </a:effectLst>
          </a:endParaRPr>
        </a:p>
      </dsp:txBody>
      <dsp:txXfrm>
        <a:off x="5283227" y="2388565"/>
        <a:ext cx="1096045" cy="715849"/>
      </dsp:txXfrm>
    </dsp:sp>
    <dsp:sp modelId="{2081A8E6-7D00-477F-95A7-5170E4ACF966}">
      <dsp:nvSpPr>
        <dsp:cNvPr id="0" name=""/>
        <dsp:cNvSpPr/>
      </dsp:nvSpPr>
      <dsp:spPr>
        <a:xfrm>
          <a:off x="5785530" y="3126686"/>
          <a:ext cx="91440" cy="267209"/>
        </a:xfrm>
        <a:custGeom>
          <a:avLst/>
          <a:gdLst/>
          <a:ahLst/>
          <a:cxnLst/>
          <a:rect l="0" t="0" r="0" b="0"/>
          <a:pathLst>
            <a:path>
              <a:moveTo>
                <a:pt x="45720" y="0"/>
              </a:moveTo>
              <a:lnTo>
                <a:pt x="45720" y="133604"/>
              </a:lnTo>
              <a:lnTo>
                <a:pt x="47658" y="133604"/>
              </a:lnTo>
              <a:lnTo>
                <a:pt x="47658" y="2672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12B29C-9730-4E27-899C-D3E838EC6B60}">
      <dsp:nvSpPr>
        <dsp:cNvPr id="0" name=""/>
        <dsp:cNvSpPr/>
      </dsp:nvSpPr>
      <dsp:spPr>
        <a:xfrm>
          <a:off x="5262895" y="3393895"/>
          <a:ext cx="1140587" cy="7603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i="1" kern="1200" dirty="0" smtClean="0">
              <a:solidFill>
                <a:schemeClr val="bg1"/>
              </a:solidFill>
              <a:effectLst>
                <a:outerShdw blurRad="38100" dist="38100" dir="2700000" algn="tl">
                  <a:srgbClr val="000000">
                    <a:alpha val="43137"/>
                  </a:srgbClr>
                </a:outerShdw>
              </a:effectLst>
            </a:rPr>
            <a:t>Procurement Assistant</a:t>
          </a:r>
        </a:p>
        <a:p>
          <a:pPr lvl="0" algn="ctr" defTabSz="355600">
            <a:lnSpc>
              <a:spcPct val="90000"/>
            </a:lnSpc>
            <a:spcBef>
              <a:spcPct val="0"/>
            </a:spcBef>
            <a:spcAft>
              <a:spcPct val="35000"/>
            </a:spcAft>
          </a:pPr>
          <a:r>
            <a:rPr lang="en-US" sz="800" b="1" i="1" kern="1200" dirty="0" smtClean="0">
              <a:solidFill>
                <a:schemeClr val="bg1"/>
              </a:solidFill>
              <a:effectLst>
                <a:outerShdw blurRad="38100" dist="38100" dir="2700000" algn="tl">
                  <a:srgbClr val="000000">
                    <a:alpha val="43137"/>
                  </a:srgbClr>
                </a:outerShdw>
              </a:effectLst>
            </a:rPr>
            <a:t>Maureen McMillan </a:t>
          </a:r>
          <a:endParaRPr lang="en-US" sz="800" b="1" i="1" kern="1200" dirty="0">
            <a:solidFill>
              <a:schemeClr val="bg1"/>
            </a:solidFill>
            <a:effectLst>
              <a:outerShdw blurRad="38100" dist="38100" dir="2700000" algn="tl">
                <a:srgbClr val="000000">
                  <a:alpha val="43137"/>
                </a:srgbClr>
              </a:outerShdw>
            </a:effectLst>
          </a:endParaRPr>
        </a:p>
      </dsp:txBody>
      <dsp:txXfrm>
        <a:off x="5285166" y="3416166"/>
        <a:ext cx="1096045" cy="715849"/>
      </dsp:txXfrm>
    </dsp:sp>
    <dsp:sp modelId="{2A30B18D-98B0-407D-8911-1D24747BA7C1}">
      <dsp:nvSpPr>
        <dsp:cNvPr id="0" name=""/>
        <dsp:cNvSpPr/>
      </dsp:nvSpPr>
      <dsp:spPr>
        <a:xfrm>
          <a:off x="3905790" y="984231"/>
          <a:ext cx="3349456" cy="91440"/>
        </a:xfrm>
        <a:custGeom>
          <a:avLst/>
          <a:gdLst/>
          <a:ahLst/>
          <a:cxnLst/>
          <a:rect l="0" t="0" r="0" b="0"/>
          <a:pathLst>
            <a:path>
              <a:moveTo>
                <a:pt x="0" y="45720"/>
              </a:moveTo>
              <a:lnTo>
                <a:pt x="0" y="89256"/>
              </a:lnTo>
              <a:lnTo>
                <a:pt x="3349456" y="89256"/>
              </a:lnTo>
              <a:lnTo>
                <a:pt x="3349456" y="1327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B0C87F-2B09-4F6C-99A8-4F70D68E1402}">
      <dsp:nvSpPr>
        <dsp:cNvPr id="0" name=""/>
        <dsp:cNvSpPr/>
      </dsp:nvSpPr>
      <dsp:spPr>
        <a:xfrm>
          <a:off x="6684953" y="1117024"/>
          <a:ext cx="1140587" cy="7603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i="1" kern="1200" dirty="0" smtClean="0">
              <a:solidFill>
                <a:schemeClr val="bg1"/>
              </a:solidFill>
              <a:effectLst>
                <a:outerShdw blurRad="38100" dist="38100" dir="2700000" algn="tl">
                  <a:srgbClr val="000000">
                    <a:alpha val="43137"/>
                  </a:srgbClr>
                </a:outerShdw>
              </a:effectLst>
            </a:rPr>
            <a:t>Category Manager</a:t>
          </a:r>
        </a:p>
        <a:p>
          <a:pPr lvl="0" algn="ctr" defTabSz="355600">
            <a:lnSpc>
              <a:spcPct val="90000"/>
            </a:lnSpc>
            <a:spcBef>
              <a:spcPct val="0"/>
            </a:spcBef>
            <a:spcAft>
              <a:spcPct val="35000"/>
            </a:spcAft>
          </a:pPr>
          <a:r>
            <a:rPr lang="en-US" sz="800" b="1" i="1" kern="1200" dirty="0" smtClean="0">
              <a:solidFill>
                <a:schemeClr val="bg1"/>
              </a:solidFill>
              <a:effectLst>
                <a:outerShdw blurRad="38100" dist="38100" dir="2700000" algn="tl">
                  <a:srgbClr val="000000">
                    <a:alpha val="43137"/>
                  </a:srgbClr>
                </a:outerShdw>
              </a:effectLst>
            </a:rPr>
            <a:t>Lauren Leitch</a:t>
          </a:r>
        </a:p>
        <a:p>
          <a:pPr lvl="0" algn="ctr" defTabSz="355600">
            <a:lnSpc>
              <a:spcPct val="90000"/>
            </a:lnSpc>
            <a:spcBef>
              <a:spcPct val="0"/>
            </a:spcBef>
            <a:spcAft>
              <a:spcPct val="35000"/>
            </a:spcAft>
          </a:pPr>
          <a:r>
            <a:rPr lang="en-US" sz="800" b="1" i="1" kern="1200" dirty="0" smtClean="0">
              <a:solidFill>
                <a:srgbClr val="FF0000"/>
              </a:solidFill>
              <a:effectLst>
                <a:outerShdw blurRad="38100" dist="38100" dir="2700000" algn="tl">
                  <a:srgbClr val="000000">
                    <a:alpha val="43137"/>
                  </a:srgbClr>
                </a:outerShdw>
              </a:effectLst>
            </a:rPr>
            <a:t>(Estates)</a:t>
          </a:r>
          <a:endParaRPr lang="en-US" sz="800" b="1" i="1" kern="1200" dirty="0">
            <a:solidFill>
              <a:srgbClr val="FF0000"/>
            </a:solidFill>
            <a:effectLst>
              <a:outerShdw blurRad="38100" dist="38100" dir="2700000" algn="tl">
                <a:srgbClr val="000000">
                  <a:alpha val="43137"/>
                </a:srgbClr>
              </a:outerShdw>
            </a:effectLst>
          </a:endParaRPr>
        </a:p>
      </dsp:txBody>
      <dsp:txXfrm>
        <a:off x="6707224" y="1139295"/>
        <a:ext cx="1096045" cy="715849"/>
      </dsp:txXfrm>
    </dsp:sp>
    <dsp:sp modelId="{F7B327D1-895B-484D-BB97-7237E2737EE6}">
      <dsp:nvSpPr>
        <dsp:cNvPr id="0" name=""/>
        <dsp:cNvSpPr/>
      </dsp:nvSpPr>
      <dsp:spPr>
        <a:xfrm>
          <a:off x="7209527" y="1877415"/>
          <a:ext cx="91440" cy="498566"/>
        </a:xfrm>
        <a:custGeom>
          <a:avLst/>
          <a:gdLst/>
          <a:ahLst/>
          <a:cxnLst/>
          <a:rect l="0" t="0" r="0" b="0"/>
          <a:pathLst>
            <a:path>
              <a:moveTo>
                <a:pt x="45720" y="0"/>
              </a:moveTo>
              <a:lnTo>
                <a:pt x="45720" y="4985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B0F8D8-13AE-41F8-AC7A-079810FB6ECD}">
      <dsp:nvSpPr>
        <dsp:cNvPr id="0" name=""/>
        <dsp:cNvSpPr/>
      </dsp:nvSpPr>
      <dsp:spPr>
        <a:xfrm>
          <a:off x="6684953" y="2375982"/>
          <a:ext cx="1140587" cy="7603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b="1" i="1" kern="1200" dirty="0" smtClean="0">
              <a:solidFill>
                <a:schemeClr val="bg1"/>
              </a:solidFill>
              <a:effectLst>
                <a:outerShdw blurRad="38100" dist="38100" dir="2700000" algn="tl">
                  <a:srgbClr val="000000">
                    <a:alpha val="43137"/>
                  </a:srgbClr>
                </a:outerShdw>
              </a:effectLst>
            </a:rPr>
            <a:t>Procurement Officer</a:t>
          </a:r>
        </a:p>
        <a:p>
          <a:pPr lvl="0" algn="ctr" defTabSz="355600">
            <a:lnSpc>
              <a:spcPct val="90000"/>
            </a:lnSpc>
            <a:spcBef>
              <a:spcPct val="0"/>
            </a:spcBef>
            <a:spcAft>
              <a:spcPct val="35000"/>
            </a:spcAft>
          </a:pPr>
          <a:r>
            <a:rPr lang="en-GB" sz="800" b="1" i="1" kern="1200" dirty="0" smtClean="0">
              <a:solidFill>
                <a:schemeClr val="bg1"/>
              </a:solidFill>
              <a:effectLst>
                <a:outerShdw blurRad="38100" dist="38100" dir="2700000" algn="tl">
                  <a:srgbClr val="000000">
                    <a:alpha val="43137"/>
                  </a:srgbClr>
                </a:outerShdw>
              </a:effectLst>
            </a:rPr>
            <a:t>Magda Bamford</a:t>
          </a:r>
          <a:endParaRPr lang="en-US" sz="800" kern="1200" dirty="0"/>
        </a:p>
      </dsp:txBody>
      <dsp:txXfrm>
        <a:off x="6707224" y="2398253"/>
        <a:ext cx="1096045" cy="715849"/>
      </dsp:txXfrm>
    </dsp:sp>
    <dsp:sp modelId="{DEEA3DD9-0D3B-4D93-B898-849EC752462D}">
      <dsp:nvSpPr>
        <dsp:cNvPr id="0" name=""/>
        <dsp:cNvSpPr/>
      </dsp:nvSpPr>
      <dsp:spPr>
        <a:xfrm>
          <a:off x="7209527" y="3136374"/>
          <a:ext cx="91440" cy="281436"/>
        </a:xfrm>
        <a:custGeom>
          <a:avLst/>
          <a:gdLst/>
          <a:ahLst/>
          <a:cxnLst/>
          <a:rect l="0" t="0" r="0" b="0"/>
          <a:pathLst>
            <a:path>
              <a:moveTo>
                <a:pt x="45720" y="0"/>
              </a:moveTo>
              <a:lnTo>
                <a:pt x="45720" y="2814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3946A8-CBDB-4F5E-B6CD-A6DE33ECB30C}">
      <dsp:nvSpPr>
        <dsp:cNvPr id="0" name=""/>
        <dsp:cNvSpPr/>
      </dsp:nvSpPr>
      <dsp:spPr>
        <a:xfrm>
          <a:off x="6684953" y="3417810"/>
          <a:ext cx="1140587" cy="7603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i="1" kern="1200" dirty="0" smtClean="0">
              <a:solidFill>
                <a:schemeClr val="bg1"/>
              </a:solidFill>
              <a:effectLst>
                <a:outerShdw blurRad="38100" dist="38100" dir="2700000" algn="tl">
                  <a:srgbClr val="000000">
                    <a:alpha val="43137"/>
                  </a:srgbClr>
                </a:outerShdw>
              </a:effectLst>
            </a:rPr>
            <a:t>Procurement Assistant</a:t>
          </a:r>
        </a:p>
        <a:p>
          <a:pPr lvl="0" algn="ctr" defTabSz="355600">
            <a:lnSpc>
              <a:spcPct val="90000"/>
            </a:lnSpc>
            <a:spcBef>
              <a:spcPct val="0"/>
            </a:spcBef>
            <a:spcAft>
              <a:spcPct val="35000"/>
            </a:spcAft>
          </a:pPr>
          <a:r>
            <a:rPr lang="en-US" sz="800" b="1" i="1" kern="1200" dirty="0" smtClean="0">
              <a:solidFill>
                <a:schemeClr val="bg1"/>
              </a:solidFill>
              <a:effectLst>
                <a:outerShdw blurRad="38100" dist="38100" dir="2700000" algn="tl">
                  <a:srgbClr val="000000">
                    <a:alpha val="43137"/>
                  </a:srgbClr>
                </a:outerShdw>
              </a:effectLst>
            </a:rPr>
            <a:t>Kimberley McNee</a:t>
          </a:r>
          <a:endParaRPr lang="en-US" sz="800" kern="1200" dirty="0"/>
        </a:p>
      </dsp:txBody>
      <dsp:txXfrm>
        <a:off x="6707224" y="3440081"/>
        <a:ext cx="1096045" cy="71584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1"/>
            <a:ext cx="2945659" cy="496411"/>
          </a:xfrm>
          <a:prstGeom prst="rect">
            <a:avLst/>
          </a:prstGeom>
        </p:spPr>
        <p:txBody>
          <a:bodyPr vert="horz" lIns="91440" tIns="45720" rIns="91440" bIns="45720" rtlCol="0"/>
          <a:lstStyle>
            <a:lvl1pPr algn="r">
              <a:defRPr sz="1200"/>
            </a:lvl1pPr>
          </a:lstStyle>
          <a:p>
            <a:fld id="{19F88D75-111A-424B-BCD1-FA3190E2196F}" type="datetimeFigureOut">
              <a:rPr lang="en-GB" smtClean="0"/>
              <a:t>02/04/2019</a:t>
            </a:fld>
            <a:endParaRPr lang="en-GB"/>
          </a:p>
        </p:txBody>
      </p:sp>
      <p:sp>
        <p:nvSpPr>
          <p:cNvPr id="4" name="Slide Image Placehold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5166A823-E583-42C0-BDFF-8EF4C2606FC5}" type="slidenum">
              <a:rPr lang="en-GB" smtClean="0"/>
              <a:t>‹#›</a:t>
            </a:fld>
            <a:endParaRPr lang="en-GB"/>
          </a:p>
        </p:txBody>
      </p:sp>
    </p:spTree>
    <p:extLst>
      <p:ext uri="{BB962C8B-B14F-4D97-AF65-F5344CB8AC3E}">
        <p14:creationId xmlns:p14="http://schemas.microsoft.com/office/powerpoint/2010/main" val="3056530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884238" y="731838"/>
            <a:ext cx="4883150" cy="36623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5F6E953-02A4-44EC-8540-DDD954DD5D55}" type="slidenum">
              <a:rPr lang="en-GB" altLang="en-US" smtClean="0">
                <a:solidFill>
                  <a:prstClr val="black"/>
                </a:solidFill>
              </a:rPr>
              <a:pPr/>
              <a:t>1</a:t>
            </a:fld>
            <a:endParaRPr lang="en-GB" altLang="en-US" smtClean="0">
              <a:solidFill>
                <a:prstClr val="black"/>
              </a:solidFill>
            </a:endParaRPr>
          </a:p>
        </p:txBody>
      </p:sp>
    </p:spTree>
    <p:extLst>
      <p:ext uri="{BB962C8B-B14F-4D97-AF65-F5344CB8AC3E}">
        <p14:creationId xmlns:p14="http://schemas.microsoft.com/office/powerpoint/2010/main" val="491520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Need to identify the chargeability as</a:t>
            </a:r>
            <a:r>
              <a:rPr lang="en-GB" baseline="0" dirty="0" smtClean="0"/>
              <a:t> early as possible so that the true financial picture can be seen overall</a:t>
            </a:r>
            <a:endParaRPr lang="en-GB" dirty="0"/>
          </a:p>
        </p:txBody>
      </p:sp>
      <p:sp>
        <p:nvSpPr>
          <p:cNvPr id="4" name="Slide Number Placeholder 3"/>
          <p:cNvSpPr>
            <a:spLocks noGrp="1"/>
          </p:cNvSpPr>
          <p:nvPr>
            <p:ph type="sldNum" sz="quarter" idx="10"/>
          </p:nvPr>
        </p:nvSpPr>
        <p:spPr/>
        <p:txBody>
          <a:bodyPr/>
          <a:lstStyle/>
          <a:p>
            <a:fld id="{5166A823-E583-42C0-BDFF-8EF4C2606FC5}" type="slidenum">
              <a:rPr lang="en-GB" smtClean="0"/>
              <a:t>22</a:t>
            </a:fld>
            <a:endParaRPr lang="en-GB"/>
          </a:p>
        </p:txBody>
      </p:sp>
    </p:spTree>
    <p:extLst>
      <p:ext uri="{BB962C8B-B14F-4D97-AF65-F5344CB8AC3E}">
        <p14:creationId xmlns:p14="http://schemas.microsoft.com/office/powerpoint/2010/main" val="3530482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Tree>
    <p:extLst>
      <p:ext uri="{BB962C8B-B14F-4D97-AF65-F5344CB8AC3E}">
        <p14:creationId xmlns:p14="http://schemas.microsoft.com/office/powerpoint/2010/main" val="3630795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Notification from </a:t>
            </a:r>
            <a:endParaRPr lang="en-GB" b="0" dirty="0"/>
          </a:p>
        </p:txBody>
      </p:sp>
    </p:spTree>
    <p:extLst>
      <p:ext uri="{BB962C8B-B14F-4D97-AF65-F5344CB8AC3E}">
        <p14:creationId xmlns:p14="http://schemas.microsoft.com/office/powerpoint/2010/main" val="3506566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 Supplier Process &amp; RFP</a:t>
            </a:r>
            <a:endParaRPr lang="en-GB" dirty="0"/>
          </a:p>
        </p:txBody>
      </p:sp>
      <p:sp>
        <p:nvSpPr>
          <p:cNvPr id="4" name="Slide Number Placeholder 3"/>
          <p:cNvSpPr>
            <a:spLocks noGrp="1"/>
          </p:cNvSpPr>
          <p:nvPr>
            <p:ph type="sldNum" sz="quarter" idx="10"/>
          </p:nvPr>
        </p:nvSpPr>
        <p:spPr/>
        <p:txBody>
          <a:bodyPr/>
          <a:lstStyle/>
          <a:p>
            <a:fld id="{5166A823-E583-42C0-BDFF-8EF4C2606FC5}" type="slidenum">
              <a:rPr lang="en-GB" smtClean="0"/>
              <a:t>30</a:t>
            </a:fld>
            <a:endParaRPr lang="en-GB"/>
          </a:p>
        </p:txBody>
      </p:sp>
    </p:spTree>
    <p:extLst>
      <p:ext uri="{BB962C8B-B14F-4D97-AF65-F5344CB8AC3E}">
        <p14:creationId xmlns:p14="http://schemas.microsoft.com/office/powerpoint/2010/main" val="3716220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66A823-E583-42C0-BDFF-8EF4C2606FC5}" type="slidenum">
              <a:rPr lang="en-GB" smtClean="0"/>
              <a:t>33</a:t>
            </a:fld>
            <a:endParaRPr lang="en-GB"/>
          </a:p>
        </p:txBody>
      </p:sp>
    </p:spTree>
    <p:extLst>
      <p:ext uri="{BB962C8B-B14F-4D97-AF65-F5344CB8AC3E}">
        <p14:creationId xmlns:p14="http://schemas.microsoft.com/office/powerpoint/2010/main" val="1864128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Tree>
    <p:extLst>
      <p:ext uri="{BB962C8B-B14F-4D97-AF65-F5344CB8AC3E}">
        <p14:creationId xmlns:p14="http://schemas.microsoft.com/office/powerpoint/2010/main" val="923097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Forum for providing general feedback, raising issues</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Two meetings to date, aim to meet every couple of months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80D0B322-BD63-4140-B382-8901349535B0}" type="slidenum">
              <a:rPr lang="en-GB" smtClean="0">
                <a:solidFill>
                  <a:prstClr val="black"/>
                </a:solidFill>
              </a:rPr>
              <a:pPr/>
              <a:t>49</a:t>
            </a:fld>
            <a:endParaRPr lang="en-GB">
              <a:solidFill>
                <a:prstClr val="black"/>
              </a:solidFill>
            </a:endParaRPr>
          </a:p>
        </p:txBody>
      </p:sp>
    </p:spTree>
    <p:extLst>
      <p:ext uri="{BB962C8B-B14F-4D97-AF65-F5344CB8AC3E}">
        <p14:creationId xmlns:p14="http://schemas.microsoft.com/office/powerpoint/2010/main" val="1293509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a:p>
            <a:pPr eaLnBrk="1" hangingPunct="1">
              <a:spcBef>
                <a:spcPct val="0"/>
              </a:spcBef>
            </a:pPr>
            <a:endParaRPr lang="en-GB" altLang="en-US" i="1"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96EAA1-C089-4A5A-80FB-38B97BF9B118}" type="slidenum">
              <a:rPr lang="en-GB" altLang="en-US" smtClean="0"/>
              <a:pPr>
                <a:spcBef>
                  <a:spcPct val="0"/>
                </a:spcBef>
              </a:pPr>
              <a:t>50</a:t>
            </a:fld>
            <a:endParaRPr lang="en-GB" altLang="en-US" smtClean="0"/>
          </a:p>
        </p:txBody>
      </p:sp>
    </p:spTree>
    <p:extLst>
      <p:ext uri="{BB962C8B-B14F-4D97-AF65-F5344CB8AC3E}">
        <p14:creationId xmlns:p14="http://schemas.microsoft.com/office/powerpoint/2010/main" val="1957713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92E688-8618-47CC-8C95-66AF14752D48}" type="slidenum">
              <a:rPr lang="en-GB" altLang="en-US" smtClean="0">
                <a:latin typeface="Calibri" panose="020F0502020204030204" pitchFamily="34" charset="0"/>
              </a:rPr>
              <a:pPr/>
              <a:t>51</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3506601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Suppliers</a:t>
            </a:r>
            <a:r>
              <a:rPr lang="en-GB" baseline="0" dirty="0" smtClean="0"/>
              <a:t> have been informed that any PO’s received after 31 October without a valid PO will be considered as an invalid invoice and will not be processed nor returned.</a:t>
            </a:r>
          </a:p>
          <a:p>
            <a:endParaRPr lang="en-GB" baseline="0" dirty="0" smtClean="0"/>
          </a:p>
          <a:p>
            <a:r>
              <a:rPr lang="en-GB" baseline="0" dirty="0" smtClean="0"/>
              <a:t>Updated internal </a:t>
            </a:r>
            <a:r>
              <a:rPr lang="en-GB" baseline="0" dirty="0" err="1" smtClean="0"/>
              <a:t>comms</a:t>
            </a:r>
            <a:r>
              <a:rPr lang="en-GB" baseline="0" dirty="0" smtClean="0"/>
              <a:t> focussed on the above and gave more specific instruction on raising PO’s after the date of invoice and/or handwriting PO numbers on invoices</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41AA54F2-5E89-481E-B807-239D3AFE693A}" type="slidenum">
              <a:rPr lang="en-GB" smtClean="0"/>
              <a:t>53</a:t>
            </a:fld>
            <a:endParaRPr lang="en-GB"/>
          </a:p>
        </p:txBody>
      </p:sp>
    </p:spTree>
    <p:extLst>
      <p:ext uri="{BB962C8B-B14F-4D97-AF65-F5344CB8AC3E}">
        <p14:creationId xmlns:p14="http://schemas.microsoft.com/office/powerpoint/2010/main" val="1102705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66A823-E583-42C0-BDFF-8EF4C2606FC5}" type="slidenum">
              <a:rPr lang="en-GB" smtClean="0"/>
              <a:t>3</a:t>
            </a:fld>
            <a:endParaRPr lang="en-GB"/>
          </a:p>
        </p:txBody>
      </p:sp>
    </p:spTree>
    <p:extLst>
      <p:ext uri="{BB962C8B-B14F-4D97-AF65-F5344CB8AC3E}">
        <p14:creationId xmlns:p14="http://schemas.microsoft.com/office/powerpoint/2010/main" val="1349950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AA54F2-5E89-481E-B807-239D3AFE693A}" type="slidenum">
              <a:rPr lang="en-GB" smtClean="0"/>
              <a:t>55</a:t>
            </a:fld>
            <a:endParaRPr lang="en-GB"/>
          </a:p>
        </p:txBody>
      </p:sp>
    </p:spTree>
    <p:extLst>
      <p:ext uri="{BB962C8B-B14F-4D97-AF65-F5344CB8AC3E}">
        <p14:creationId xmlns:p14="http://schemas.microsoft.com/office/powerpoint/2010/main" val="2476338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66A823-E583-42C0-BDFF-8EF4C2606FC5}" type="slidenum">
              <a:rPr lang="en-GB" smtClean="0"/>
              <a:t>62</a:t>
            </a:fld>
            <a:endParaRPr lang="en-GB"/>
          </a:p>
        </p:txBody>
      </p:sp>
    </p:spTree>
    <p:extLst>
      <p:ext uri="{BB962C8B-B14F-4D97-AF65-F5344CB8AC3E}">
        <p14:creationId xmlns:p14="http://schemas.microsoft.com/office/powerpoint/2010/main" val="718003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66A823-E583-42C0-BDFF-8EF4C2606FC5}" type="slidenum">
              <a:rPr lang="en-GB" smtClean="0"/>
              <a:t>64</a:t>
            </a:fld>
            <a:endParaRPr lang="en-GB"/>
          </a:p>
        </p:txBody>
      </p:sp>
    </p:spTree>
    <p:extLst>
      <p:ext uri="{BB962C8B-B14F-4D97-AF65-F5344CB8AC3E}">
        <p14:creationId xmlns:p14="http://schemas.microsoft.com/office/powerpoint/2010/main" val="346441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66A823-E583-42C0-BDFF-8EF4C2606FC5}" type="slidenum">
              <a:rPr lang="en-GB" smtClean="0"/>
              <a:t>65</a:t>
            </a:fld>
            <a:endParaRPr lang="en-GB"/>
          </a:p>
        </p:txBody>
      </p:sp>
    </p:spTree>
    <p:extLst>
      <p:ext uri="{BB962C8B-B14F-4D97-AF65-F5344CB8AC3E}">
        <p14:creationId xmlns:p14="http://schemas.microsoft.com/office/powerpoint/2010/main" val="1910899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66A823-E583-42C0-BDFF-8EF4C2606FC5}" type="slidenum">
              <a:rPr lang="en-GB" smtClean="0"/>
              <a:t>71</a:t>
            </a:fld>
            <a:endParaRPr lang="en-GB"/>
          </a:p>
        </p:txBody>
      </p:sp>
    </p:spTree>
    <p:extLst>
      <p:ext uri="{BB962C8B-B14F-4D97-AF65-F5344CB8AC3E}">
        <p14:creationId xmlns:p14="http://schemas.microsoft.com/office/powerpoint/2010/main" val="309631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66A823-E583-42C0-BDFF-8EF4C2606FC5}" type="slidenum">
              <a:rPr lang="en-GB" smtClean="0"/>
              <a:t>75</a:t>
            </a:fld>
            <a:endParaRPr lang="en-GB"/>
          </a:p>
        </p:txBody>
      </p:sp>
    </p:spTree>
    <p:extLst>
      <p:ext uri="{BB962C8B-B14F-4D97-AF65-F5344CB8AC3E}">
        <p14:creationId xmlns:p14="http://schemas.microsoft.com/office/powerpoint/2010/main" val="1204965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633" indent="-290629" eaLnBrk="0" hangingPunct="0">
              <a:defRPr sz="2400">
                <a:solidFill>
                  <a:schemeClr val="tx1"/>
                </a:solidFill>
                <a:latin typeface="Times New Roman" pitchFamily="18" charset="0"/>
              </a:defRPr>
            </a:lvl2pPr>
            <a:lvl3pPr marL="1162514" indent="-232502" eaLnBrk="0" hangingPunct="0">
              <a:defRPr sz="2400">
                <a:solidFill>
                  <a:schemeClr val="tx1"/>
                </a:solidFill>
                <a:latin typeface="Times New Roman" pitchFamily="18" charset="0"/>
              </a:defRPr>
            </a:lvl3pPr>
            <a:lvl4pPr marL="1627519" indent="-232502" eaLnBrk="0" hangingPunct="0">
              <a:defRPr sz="2400">
                <a:solidFill>
                  <a:schemeClr val="tx1"/>
                </a:solidFill>
                <a:latin typeface="Times New Roman" pitchFamily="18" charset="0"/>
              </a:defRPr>
            </a:lvl4pPr>
            <a:lvl5pPr marL="2092524" indent="-232502" eaLnBrk="0" hangingPunct="0">
              <a:defRPr sz="2400">
                <a:solidFill>
                  <a:schemeClr val="tx1"/>
                </a:solidFill>
                <a:latin typeface="Times New Roman" pitchFamily="18" charset="0"/>
              </a:defRPr>
            </a:lvl5pPr>
            <a:lvl6pPr marL="2557530" indent="-232502" eaLnBrk="0" fontAlgn="base" hangingPunct="0">
              <a:spcBef>
                <a:spcPct val="50000"/>
              </a:spcBef>
              <a:spcAft>
                <a:spcPct val="0"/>
              </a:spcAft>
              <a:defRPr sz="2400">
                <a:solidFill>
                  <a:schemeClr val="tx1"/>
                </a:solidFill>
                <a:latin typeface="Times New Roman" pitchFamily="18" charset="0"/>
              </a:defRPr>
            </a:lvl6pPr>
            <a:lvl7pPr marL="3022535" indent="-232502" eaLnBrk="0" fontAlgn="base" hangingPunct="0">
              <a:spcBef>
                <a:spcPct val="50000"/>
              </a:spcBef>
              <a:spcAft>
                <a:spcPct val="0"/>
              </a:spcAft>
              <a:defRPr sz="2400">
                <a:solidFill>
                  <a:schemeClr val="tx1"/>
                </a:solidFill>
                <a:latin typeface="Times New Roman" pitchFamily="18" charset="0"/>
              </a:defRPr>
            </a:lvl7pPr>
            <a:lvl8pPr marL="3487541" indent="-232502" eaLnBrk="0" fontAlgn="base" hangingPunct="0">
              <a:spcBef>
                <a:spcPct val="50000"/>
              </a:spcBef>
              <a:spcAft>
                <a:spcPct val="0"/>
              </a:spcAft>
              <a:defRPr sz="2400">
                <a:solidFill>
                  <a:schemeClr val="tx1"/>
                </a:solidFill>
                <a:latin typeface="Times New Roman" pitchFamily="18" charset="0"/>
              </a:defRPr>
            </a:lvl8pPr>
            <a:lvl9pPr marL="3952546" indent="-232502" eaLnBrk="0" fontAlgn="base" hangingPunct="0">
              <a:spcBef>
                <a:spcPct val="50000"/>
              </a:spcBef>
              <a:spcAft>
                <a:spcPct val="0"/>
              </a:spcAft>
              <a:defRPr sz="2400">
                <a:solidFill>
                  <a:schemeClr val="tx1"/>
                </a:solidFill>
                <a:latin typeface="Times New Roman" pitchFamily="18" charset="0"/>
              </a:defRPr>
            </a:lvl9pPr>
          </a:lstStyle>
          <a:p>
            <a:pPr eaLnBrk="1" hangingPunct="1"/>
            <a:fld id="{827D0F0C-97F4-435C-8AFA-1140F1CBA708}" type="slidenum">
              <a:rPr lang="en-GB" sz="1200"/>
              <a:pPr eaLnBrk="1" hangingPunct="1"/>
              <a:t>4</a:t>
            </a:fld>
            <a:endParaRPr lang="en-GB" sz="120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1200" dirty="0" smtClean="0">
              <a:solidFill>
                <a:schemeClr val="tx1"/>
              </a:solidFill>
              <a:latin typeface="Arial" panose="020B0604020202020204" pitchFamily="34" charset="0"/>
              <a:cs typeface="Arial" panose="020B0604020202020204" pitchFamily="34" charset="0"/>
            </a:endParaRPr>
          </a:p>
          <a:p>
            <a:pPr eaLnBrk="1" hangingPunct="1">
              <a:lnSpc>
                <a:spcPct val="80000"/>
              </a:lnSpc>
            </a:pPr>
            <a:endParaRPr 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6025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633" indent="-290629" eaLnBrk="0" hangingPunct="0">
              <a:defRPr sz="2400">
                <a:solidFill>
                  <a:schemeClr val="tx1"/>
                </a:solidFill>
                <a:latin typeface="Times New Roman" pitchFamily="18" charset="0"/>
              </a:defRPr>
            </a:lvl2pPr>
            <a:lvl3pPr marL="1162514" indent="-232502" eaLnBrk="0" hangingPunct="0">
              <a:defRPr sz="2400">
                <a:solidFill>
                  <a:schemeClr val="tx1"/>
                </a:solidFill>
                <a:latin typeface="Times New Roman" pitchFamily="18" charset="0"/>
              </a:defRPr>
            </a:lvl3pPr>
            <a:lvl4pPr marL="1627519" indent="-232502" eaLnBrk="0" hangingPunct="0">
              <a:defRPr sz="2400">
                <a:solidFill>
                  <a:schemeClr val="tx1"/>
                </a:solidFill>
                <a:latin typeface="Times New Roman" pitchFamily="18" charset="0"/>
              </a:defRPr>
            </a:lvl4pPr>
            <a:lvl5pPr marL="2092524" indent="-232502" eaLnBrk="0" hangingPunct="0">
              <a:defRPr sz="2400">
                <a:solidFill>
                  <a:schemeClr val="tx1"/>
                </a:solidFill>
                <a:latin typeface="Times New Roman" pitchFamily="18" charset="0"/>
              </a:defRPr>
            </a:lvl5pPr>
            <a:lvl6pPr marL="2557530" indent="-232502" eaLnBrk="0" fontAlgn="base" hangingPunct="0">
              <a:spcBef>
                <a:spcPct val="50000"/>
              </a:spcBef>
              <a:spcAft>
                <a:spcPct val="0"/>
              </a:spcAft>
              <a:defRPr sz="2400">
                <a:solidFill>
                  <a:schemeClr val="tx1"/>
                </a:solidFill>
                <a:latin typeface="Times New Roman" pitchFamily="18" charset="0"/>
              </a:defRPr>
            </a:lvl6pPr>
            <a:lvl7pPr marL="3022535" indent="-232502" eaLnBrk="0" fontAlgn="base" hangingPunct="0">
              <a:spcBef>
                <a:spcPct val="50000"/>
              </a:spcBef>
              <a:spcAft>
                <a:spcPct val="0"/>
              </a:spcAft>
              <a:defRPr sz="2400">
                <a:solidFill>
                  <a:schemeClr val="tx1"/>
                </a:solidFill>
                <a:latin typeface="Times New Roman" pitchFamily="18" charset="0"/>
              </a:defRPr>
            </a:lvl7pPr>
            <a:lvl8pPr marL="3487541" indent="-232502" eaLnBrk="0" fontAlgn="base" hangingPunct="0">
              <a:spcBef>
                <a:spcPct val="50000"/>
              </a:spcBef>
              <a:spcAft>
                <a:spcPct val="0"/>
              </a:spcAft>
              <a:defRPr sz="2400">
                <a:solidFill>
                  <a:schemeClr val="tx1"/>
                </a:solidFill>
                <a:latin typeface="Times New Roman" pitchFamily="18" charset="0"/>
              </a:defRPr>
            </a:lvl8pPr>
            <a:lvl9pPr marL="3952546" indent="-232502" eaLnBrk="0" fontAlgn="base" hangingPunct="0">
              <a:spcBef>
                <a:spcPct val="50000"/>
              </a:spcBef>
              <a:spcAft>
                <a:spcPct val="0"/>
              </a:spcAft>
              <a:defRPr sz="2400">
                <a:solidFill>
                  <a:schemeClr val="tx1"/>
                </a:solidFill>
                <a:latin typeface="Times New Roman" pitchFamily="18" charset="0"/>
              </a:defRPr>
            </a:lvl9pPr>
          </a:lstStyle>
          <a:p>
            <a:pPr eaLnBrk="1" hangingPunct="1"/>
            <a:fld id="{827D0F0C-97F4-435C-8AFA-1140F1CBA708}" type="slidenum">
              <a:rPr lang="en-GB" sz="1200"/>
              <a:pPr eaLnBrk="1" hangingPunct="1"/>
              <a:t>6</a:t>
            </a:fld>
            <a:endParaRPr lang="en-GB" sz="120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1200" dirty="0" smtClean="0">
              <a:solidFill>
                <a:schemeClr val="tx1"/>
              </a:solidFill>
              <a:latin typeface="Arial" panose="020B0604020202020204" pitchFamily="34" charset="0"/>
              <a:cs typeface="Arial" panose="020B0604020202020204" pitchFamily="34" charset="0"/>
            </a:endParaRPr>
          </a:p>
          <a:p>
            <a:pPr eaLnBrk="1" hangingPunct="1">
              <a:lnSpc>
                <a:spcPct val="80000"/>
              </a:lnSpc>
            </a:pPr>
            <a:endParaRPr 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2022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role of the team is to provide guidance to the Research Community based upon funder specific contract requirements and the University’s financial regulations and expense guidelines.  The team is working to daily deadlines driven by funder claim profiles with approximately 70% of the Teams time is focused on external funder requirements and audits.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171450" indent="-171450">
              <a:buFont typeface="Arial" panose="020B0604020202020204" pitchFamily="34" charset="0"/>
              <a:buChar char="•"/>
            </a:pPr>
            <a:r>
              <a:rPr lang="en-GB" dirty="0" smtClean="0"/>
              <a:t>Current Structure put in place following</a:t>
            </a:r>
            <a:r>
              <a:rPr lang="en-GB" baseline="0" dirty="0" smtClean="0"/>
              <a:t> the Finance realignment in 2017.  </a:t>
            </a:r>
          </a:p>
          <a:p>
            <a:pPr marL="171450" indent="-171450">
              <a:buFont typeface="Arial" panose="020B0604020202020204" pitchFamily="34" charset="0"/>
              <a:buChar char="•"/>
            </a:pPr>
            <a:r>
              <a:rPr lang="en-GB" baseline="0" dirty="0" smtClean="0"/>
              <a:t>Following realignment, 3.5 FTE from the original team remained.  </a:t>
            </a:r>
          </a:p>
          <a:p>
            <a:pPr marL="171450" indent="-171450">
              <a:buFont typeface="Arial" panose="020B0604020202020204" pitchFamily="34" charset="0"/>
              <a:buChar char="•"/>
            </a:pPr>
            <a:r>
              <a:rPr lang="en-GB" baseline="0" dirty="0" smtClean="0"/>
              <a:t>Training and cross-skilling has been a primary focus for the team in order to maintain the University’s audit record with external funders such as the European Union and Research Council UK.  Standard operating procedures have been put in place to assist with training.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Since the restructure we have increased our audit ranking with RCUK to the highest possible level, and achieved a 0% error rate on an </a:t>
            </a:r>
            <a:r>
              <a:rPr lang="en-GB" baseline="0" dirty="0" err="1" smtClean="0"/>
              <a:t>Interreg</a:t>
            </a:r>
            <a:r>
              <a:rPr lang="en-GB" baseline="0" dirty="0" smtClean="0"/>
              <a:t> audit (the first in the UK).</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5166A823-E583-42C0-BDFF-8EF4C2606FC5}" type="slidenum">
              <a:rPr lang="en-GB" smtClean="0"/>
              <a:t>7</a:t>
            </a:fld>
            <a:endParaRPr lang="en-GB"/>
          </a:p>
        </p:txBody>
      </p:sp>
    </p:spTree>
    <p:extLst>
      <p:ext uri="{BB962C8B-B14F-4D97-AF65-F5344CB8AC3E}">
        <p14:creationId xmlns:p14="http://schemas.microsoft.com/office/powerpoint/2010/main" val="671388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66A823-E583-42C0-BDFF-8EF4C2606FC5}" type="slidenum">
              <a:rPr lang="en-GB" smtClean="0"/>
              <a:t>11</a:t>
            </a:fld>
            <a:endParaRPr lang="en-GB"/>
          </a:p>
        </p:txBody>
      </p:sp>
    </p:spTree>
    <p:extLst>
      <p:ext uri="{BB962C8B-B14F-4D97-AF65-F5344CB8AC3E}">
        <p14:creationId xmlns:p14="http://schemas.microsoft.com/office/powerpoint/2010/main" val="2497951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66A823-E583-42C0-BDFF-8EF4C2606FC5}" type="slidenum">
              <a:rPr lang="en-GB" smtClean="0"/>
              <a:t>14</a:t>
            </a:fld>
            <a:endParaRPr lang="en-GB"/>
          </a:p>
        </p:txBody>
      </p:sp>
    </p:spTree>
    <p:extLst>
      <p:ext uri="{BB962C8B-B14F-4D97-AF65-F5344CB8AC3E}">
        <p14:creationId xmlns:p14="http://schemas.microsoft.com/office/powerpoint/2010/main" val="411904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66A823-E583-42C0-BDFF-8EF4C2606FC5}" type="slidenum">
              <a:rPr lang="en-GB" smtClean="0"/>
              <a:t>15</a:t>
            </a:fld>
            <a:endParaRPr lang="en-GB"/>
          </a:p>
        </p:txBody>
      </p:sp>
    </p:spTree>
    <p:extLst>
      <p:ext uri="{BB962C8B-B14F-4D97-AF65-F5344CB8AC3E}">
        <p14:creationId xmlns:p14="http://schemas.microsoft.com/office/powerpoint/2010/main" val="1492696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IAS interest in Credit checks before a Customer is placed on FMS</a:t>
            </a:r>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5166A823-E583-42C0-BDFF-8EF4C2606FC5}" type="slidenum">
              <a:rPr lang="en-GB" smtClean="0"/>
              <a:t>21</a:t>
            </a:fld>
            <a:endParaRPr lang="en-GB" dirty="0"/>
          </a:p>
        </p:txBody>
      </p:sp>
    </p:spTree>
    <p:extLst>
      <p:ext uri="{BB962C8B-B14F-4D97-AF65-F5344CB8AC3E}">
        <p14:creationId xmlns:p14="http://schemas.microsoft.com/office/powerpoint/2010/main" val="3712437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86967"/>
            <a:ext cx="8062664" cy="1470025"/>
          </a:xfrm>
          <a:prstGeom prst="rect">
            <a:avLst/>
          </a:prstGeom>
        </p:spPr>
        <p:txBody>
          <a:bodyPr/>
          <a:lstStyle>
            <a:lvl1pPr algn="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95536" y="3789040"/>
            <a:ext cx="7376864"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39566348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951514"/>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9240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2816"/>
            <a:ext cx="8229600" cy="435334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D2E422D-0E65-4B81-9088-EA407164B4A1}" type="slidenum">
              <a:rPr lang="en-GB" smtClean="0">
                <a:solidFill>
                  <a:prstClr val="black">
                    <a:tint val="75000"/>
                  </a:prstClr>
                </a:solidFill>
              </a:rPr>
              <a:pPr/>
              <a:t>‹#›</a:t>
            </a:fld>
            <a:endParaRPr lang="en-GB">
              <a:solidFill>
                <a:prstClr val="black">
                  <a:tint val="75000"/>
                </a:prstClr>
              </a:solidFill>
            </a:endParaRPr>
          </a:p>
        </p:txBody>
      </p:sp>
      <p:sp>
        <p:nvSpPr>
          <p:cNvPr id="7" name="Title 1"/>
          <p:cNvSpPr>
            <a:spLocks noGrp="1"/>
          </p:cNvSpPr>
          <p:nvPr>
            <p:ph type="ctrTitle"/>
          </p:nvPr>
        </p:nvSpPr>
        <p:spPr>
          <a:xfrm>
            <a:off x="467544" y="0"/>
            <a:ext cx="8208912" cy="1484784"/>
          </a:xfrm>
          <a:prstGeom prst="rect">
            <a:avLst/>
          </a:prstGeom>
        </p:spPr>
        <p:txBody>
          <a:bodyPr anchor="b"/>
          <a:lstStyle>
            <a:lvl1pPr algn="l">
              <a:defRPr sz="3600"/>
            </a:lvl1pPr>
          </a:lstStyle>
          <a:p>
            <a:r>
              <a:rPr lang="en-US" dirty="0" smtClean="0"/>
              <a:t>Click to edit Master title style</a:t>
            </a:r>
            <a:endParaRPr lang="en-GB" dirty="0"/>
          </a:p>
        </p:txBody>
      </p:sp>
    </p:spTree>
    <p:extLst>
      <p:ext uri="{BB962C8B-B14F-4D97-AF65-F5344CB8AC3E}">
        <p14:creationId xmlns:p14="http://schemas.microsoft.com/office/powerpoint/2010/main" val="24012705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4406900"/>
            <a:ext cx="8027169" cy="1362075"/>
          </a:xfrm>
          <a:prstGeom prst="rect">
            <a:avLst/>
          </a:prstGeo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467544" y="2906713"/>
            <a:ext cx="802716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D2E422D-0E65-4B81-9088-EA407164B4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280205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772816"/>
            <a:ext cx="6707088" cy="936104"/>
          </a:xfrm>
          <a:prstGeom prst="rect">
            <a:avLst/>
          </a:prstGeo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2924944"/>
            <a:ext cx="4038600" cy="32012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2924944"/>
            <a:ext cx="4038600" cy="32012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D2E422D-0E65-4B81-9088-EA407164B4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328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916832"/>
            <a:ext cx="6707088" cy="936104"/>
          </a:xfrm>
          <a:prstGeom prst="rect">
            <a:avLst/>
          </a:prstGeom>
        </p:spPr>
        <p:txBody>
          <a:bodyPr/>
          <a:lstStyle>
            <a:lvl1pPr>
              <a:defRPr sz="3600"/>
            </a:lvl1p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D2E422D-0E65-4B81-9088-EA407164B4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25323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844824"/>
            <a:ext cx="5111750" cy="42813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844824"/>
            <a:ext cx="3008313" cy="42813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D2E422D-0E65-4B81-9088-EA407164B4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95040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772816"/>
            <a:ext cx="5486400" cy="29547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D2E422D-0E65-4B81-9088-EA407164B4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934864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916832"/>
            <a:ext cx="8229600" cy="42093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D2E422D-0E65-4B81-9088-EA407164B4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938742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88840"/>
            <a:ext cx="8229600" cy="413732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AD2E422D-0E65-4B81-9088-EA407164B4A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293335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3.emf"/><Relationship Id="rId4" Type="http://schemas.openxmlformats.org/officeDocument/2006/relationships/hyperlink" Target="https://www.youtube.com/watch?v=b17C5bswYDY"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24.emf"/><Relationship Id="rId18" Type="http://schemas.openxmlformats.org/officeDocument/2006/relationships/image" Target="../media/image29.emf"/><Relationship Id="rId3" Type="http://schemas.openxmlformats.org/officeDocument/2006/relationships/image" Target="../media/image14.emf"/><Relationship Id="rId7" Type="http://schemas.openxmlformats.org/officeDocument/2006/relationships/image" Target="../media/image18.emf"/><Relationship Id="rId12" Type="http://schemas.openxmlformats.org/officeDocument/2006/relationships/image" Target="../media/image23.emf"/><Relationship Id="rId17" Type="http://schemas.openxmlformats.org/officeDocument/2006/relationships/image" Target="../media/image28.emf"/><Relationship Id="rId2" Type="http://schemas.openxmlformats.org/officeDocument/2006/relationships/image" Target="../media/image13.emf"/><Relationship Id="rId16" Type="http://schemas.openxmlformats.org/officeDocument/2006/relationships/image" Target="../media/image27.emf"/><Relationship Id="rId1" Type="http://schemas.openxmlformats.org/officeDocument/2006/relationships/slideLayout" Target="../slideLayouts/slideLayout10.xml"/><Relationship Id="rId6" Type="http://schemas.openxmlformats.org/officeDocument/2006/relationships/image" Target="../media/image17.emf"/><Relationship Id="rId11" Type="http://schemas.openxmlformats.org/officeDocument/2006/relationships/image" Target="../media/image22.emf"/><Relationship Id="rId5" Type="http://schemas.openxmlformats.org/officeDocument/2006/relationships/image" Target="../media/image16.emf"/><Relationship Id="rId15" Type="http://schemas.openxmlformats.org/officeDocument/2006/relationships/image" Target="../media/image26.emf"/><Relationship Id="rId10" Type="http://schemas.openxmlformats.org/officeDocument/2006/relationships/image" Target="../media/image21.emf"/><Relationship Id="rId4" Type="http://schemas.openxmlformats.org/officeDocument/2006/relationships/image" Target="../media/image15.emf"/><Relationship Id="rId9" Type="http://schemas.openxmlformats.org/officeDocument/2006/relationships/image" Target="../media/image20.emf"/><Relationship Id="rId14" Type="http://schemas.openxmlformats.org/officeDocument/2006/relationships/image" Target="../media/image25.emf"/></Relationships>
</file>

<file path=ppt/slides/_rels/slide14.xml.rels><?xml version="1.0" encoding="UTF-8" standalone="yes"?>
<Relationships xmlns="http://schemas.openxmlformats.org/package/2006/relationships"><Relationship Id="rId8" Type="http://schemas.openxmlformats.org/officeDocument/2006/relationships/image" Target="../media/image35.emf"/><Relationship Id="rId13" Type="http://schemas.openxmlformats.org/officeDocument/2006/relationships/image" Target="../media/image40.emf"/><Relationship Id="rId3" Type="http://schemas.openxmlformats.org/officeDocument/2006/relationships/image" Target="../media/image30.emf"/><Relationship Id="rId7" Type="http://schemas.openxmlformats.org/officeDocument/2006/relationships/image" Target="../media/image34.emf"/><Relationship Id="rId12" Type="http://schemas.openxmlformats.org/officeDocument/2006/relationships/image" Target="../media/image39.emf"/><Relationship Id="rId17" Type="http://schemas.openxmlformats.org/officeDocument/2006/relationships/image" Target="../media/image44.png"/><Relationship Id="rId2" Type="http://schemas.openxmlformats.org/officeDocument/2006/relationships/notesSlide" Target="../notesSlides/notesSlide7.xml"/><Relationship Id="rId16" Type="http://schemas.openxmlformats.org/officeDocument/2006/relationships/image" Target="../media/image43.emf"/><Relationship Id="rId1" Type="http://schemas.openxmlformats.org/officeDocument/2006/relationships/slideLayout" Target="../slideLayouts/slideLayout10.xml"/><Relationship Id="rId6" Type="http://schemas.openxmlformats.org/officeDocument/2006/relationships/image" Target="../media/image33.emf"/><Relationship Id="rId11" Type="http://schemas.openxmlformats.org/officeDocument/2006/relationships/image" Target="../media/image38.emf"/><Relationship Id="rId5" Type="http://schemas.openxmlformats.org/officeDocument/2006/relationships/image" Target="../media/image32.emf"/><Relationship Id="rId15" Type="http://schemas.openxmlformats.org/officeDocument/2006/relationships/image" Target="../media/image42.emf"/><Relationship Id="rId10" Type="http://schemas.openxmlformats.org/officeDocument/2006/relationships/image" Target="../media/image37.emf"/><Relationship Id="rId4" Type="http://schemas.openxmlformats.org/officeDocument/2006/relationships/image" Target="../media/image31.emf"/><Relationship Id="rId9" Type="http://schemas.openxmlformats.org/officeDocument/2006/relationships/image" Target="../media/image36.emf"/><Relationship Id="rId14" Type="http://schemas.openxmlformats.org/officeDocument/2006/relationships/image" Target="../media/image41.emf"/></Relationships>
</file>

<file path=ppt/slides/_rels/slide15.xml.rels><?xml version="1.0" encoding="UTF-8" standalone="yes"?>
<Relationships xmlns="http://schemas.openxmlformats.org/package/2006/relationships"><Relationship Id="rId8" Type="http://schemas.openxmlformats.org/officeDocument/2006/relationships/image" Target="../media/image50.emf"/><Relationship Id="rId13" Type="http://schemas.openxmlformats.org/officeDocument/2006/relationships/image" Target="../media/image55.emf"/><Relationship Id="rId18" Type="http://schemas.openxmlformats.org/officeDocument/2006/relationships/image" Target="../media/image60.png"/><Relationship Id="rId3" Type="http://schemas.openxmlformats.org/officeDocument/2006/relationships/image" Target="../media/image45.emf"/><Relationship Id="rId7" Type="http://schemas.openxmlformats.org/officeDocument/2006/relationships/image" Target="../media/image49.emf"/><Relationship Id="rId12" Type="http://schemas.openxmlformats.org/officeDocument/2006/relationships/image" Target="../media/image54.emf"/><Relationship Id="rId17" Type="http://schemas.openxmlformats.org/officeDocument/2006/relationships/image" Target="../media/image59.emf"/><Relationship Id="rId2" Type="http://schemas.openxmlformats.org/officeDocument/2006/relationships/notesSlide" Target="../notesSlides/notesSlide8.xml"/><Relationship Id="rId16" Type="http://schemas.openxmlformats.org/officeDocument/2006/relationships/image" Target="../media/image58.emf"/><Relationship Id="rId1" Type="http://schemas.openxmlformats.org/officeDocument/2006/relationships/slideLayout" Target="../slideLayouts/slideLayout10.xml"/><Relationship Id="rId6" Type="http://schemas.openxmlformats.org/officeDocument/2006/relationships/image" Target="../media/image48.emf"/><Relationship Id="rId11" Type="http://schemas.openxmlformats.org/officeDocument/2006/relationships/image" Target="../media/image53.emf"/><Relationship Id="rId5" Type="http://schemas.openxmlformats.org/officeDocument/2006/relationships/image" Target="../media/image47.emf"/><Relationship Id="rId15" Type="http://schemas.openxmlformats.org/officeDocument/2006/relationships/image" Target="../media/image57.emf"/><Relationship Id="rId10" Type="http://schemas.openxmlformats.org/officeDocument/2006/relationships/image" Target="../media/image52.emf"/><Relationship Id="rId4" Type="http://schemas.openxmlformats.org/officeDocument/2006/relationships/image" Target="../media/image46.emf"/><Relationship Id="rId9" Type="http://schemas.openxmlformats.org/officeDocument/2006/relationships/image" Target="../media/image51.emf"/><Relationship Id="rId14" Type="http://schemas.openxmlformats.org/officeDocument/2006/relationships/image" Target="../media/image56.emf"/></Relationships>
</file>

<file path=ppt/slides/_rels/slide16.xml.rels><?xml version="1.0" encoding="UTF-8" standalone="yes"?>
<Relationships xmlns="http://schemas.openxmlformats.org/package/2006/relationships"><Relationship Id="rId8" Type="http://schemas.openxmlformats.org/officeDocument/2006/relationships/image" Target="../media/image67.emf"/><Relationship Id="rId13" Type="http://schemas.openxmlformats.org/officeDocument/2006/relationships/image" Target="../media/image72.emf"/><Relationship Id="rId3" Type="http://schemas.openxmlformats.org/officeDocument/2006/relationships/image" Target="../media/image62.emf"/><Relationship Id="rId7" Type="http://schemas.openxmlformats.org/officeDocument/2006/relationships/image" Target="../media/image66.emf"/><Relationship Id="rId12" Type="http://schemas.openxmlformats.org/officeDocument/2006/relationships/image" Target="../media/image71.emf"/><Relationship Id="rId2" Type="http://schemas.openxmlformats.org/officeDocument/2006/relationships/image" Target="../media/image61.emf"/><Relationship Id="rId16" Type="http://schemas.openxmlformats.org/officeDocument/2006/relationships/image" Target="../media/image60.png"/><Relationship Id="rId1" Type="http://schemas.openxmlformats.org/officeDocument/2006/relationships/slideLayout" Target="../slideLayouts/slideLayout10.xml"/><Relationship Id="rId6" Type="http://schemas.openxmlformats.org/officeDocument/2006/relationships/image" Target="../media/image65.emf"/><Relationship Id="rId11" Type="http://schemas.openxmlformats.org/officeDocument/2006/relationships/image" Target="../media/image70.emf"/><Relationship Id="rId5" Type="http://schemas.openxmlformats.org/officeDocument/2006/relationships/image" Target="../media/image64.emf"/><Relationship Id="rId15" Type="http://schemas.openxmlformats.org/officeDocument/2006/relationships/image" Target="../media/image74.emf"/><Relationship Id="rId10" Type="http://schemas.openxmlformats.org/officeDocument/2006/relationships/image" Target="../media/image69.emf"/><Relationship Id="rId4" Type="http://schemas.openxmlformats.org/officeDocument/2006/relationships/image" Target="../media/image63.emf"/><Relationship Id="rId9" Type="http://schemas.openxmlformats.org/officeDocument/2006/relationships/image" Target="../media/image68.emf"/><Relationship Id="rId14" Type="http://schemas.openxmlformats.org/officeDocument/2006/relationships/image" Target="../media/image73.emf"/></Relationships>
</file>

<file path=ppt/slides/_rels/slide17.xml.rels><?xml version="1.0" encoding="UTF-8" standalone="yes"?>
<Relationships xmlns="http://schemas.openxmlformats.org/package/2006/relationships"><Relationship Id="rId8" Type="http://schemas.openxmlformats.org/officeDocument/2006/relationships/image" Target="../media/image81.emf"/><Relationship Id="rId3" Type="http://schemas.openxmlformats.org/officeDocument/2006/relationships/image" Target="../media/image76.emf"/><Relationship Id="rId7" Type="http://schemas.openxmlformats.org/officeDocument/2006/relationships/image" Target="../media/image80.emf"/><Relationship Id="rId12" Type="http://schemas.openxmlformats.org/officeDocument/2006/relationships/image" Target="../media/image60.png"/><Relationship Id="rId2" Type="http://schemas.openxmlformats.org/officeDocument/2006/relationships/image" Target="../media/image75.emf"/><Relationship Id="rId1" Type="http://schemas.openxmlformats.org/officeDocument/2006/relationships/slideLayout" Target="../slideLayouts/slideLayout10.xml"/><Relationship Id="rId6" Type="http://schemas.openxmlformats.org/officeDocument/2006/relationships/image" Target="../media/image79.emf"/><Relationship Id="rId11" Type="http://schemas.openxmlformats.org/officeDocument/2006/relationships/image" Target="../media/image84.emf"/><Relationship Id="rId5" Type="http://schemas.openxmlformats.org/officeDocument/2006/relationships/image" Target="../media/image78.emf"/><Relationship Id="rId10" Type="http://schemas.openxmlformats.org/officeDocument/2006/relationships/image" Target="../media/image83.emf"/><Relationship Id="rId4" Type="http://schemas.openxmlformats.org/officeDocument/2006/relationships/image" Target="../media/image77.emf"/><Relationship Id="rId9" Type="http://schemas.openxmlformats.org/officeDocument/2006/relationships/image" Target="../media/image82.emf"/></Relationships>
</file>

<file path=ppt/slides/_rels/slide18.xml.rels><?xml version="1.0" encoding="UTF-8" standalone="yes"?>
<Relationships xmlns="http://schemas.openxmlformats.org/package/2006/relationships"><Relationship Id="rId8" Type="http://schemas.openxmlformats.org/officeDocument/2006/relationships/image" Target="../media/image91.emf"/><Relationship Id="rId3" Type="http://schemas.openxmlformats.org/officeDocument/2006/relationships/image" Target="../media/image86.emf"/><Relationship Id="rId7" Type="http://schemas.openxmlformats.org/officeDocument/2006/relationships/image" Target="../media/image90.emf"/><Relationship Id="rId12" Type="http://schemas.openxmlformats.org/officeDocument/2006/relationships/image" Target="../media/image95.emf"/><Relationship Id="rId2" Type="http://schemas.openxmlformats.org/officeDocument/2006/relationships/image" Target="../media/image85.emf"/><Relationship Id="rId1" Type="http://schemas.openxmlformats.org/officeDocument/2006/relationships/slideLayout" Target="../slideLayouts/slideLayout10.xml"/><Relationship Id="rId6" Type="http://schemas.openxmlformats.org/officeDocument/2006/relationships/image" Target="../media/image89.emf"/><Relationship Id="rId11" Type="http://schemas.openxmlformats.org/officeDocument/2006/relationships/image" Target="../media/image94.emf"/><Relationship Id="rId5" Type="http://schemas.openxmlformats.org/officeDocument/2006/relationships/image" Target="../media/image88.emf"/><Relationship Id="rId10" Type="http://schemas.openxmlformats.org/officeDocument/2006/relationships/image" Target="../media/image93.emf"/><Relationship Id="rId4" Type="http://schemas.openxmlformats.org/officeDocument/2006/relationships/image" Target="../media/image87.emf"/><Relationship Id="rId9" Type="http://schemas.openxmlformats.org/officeDocument/2006/relationships/image" Target="../media/image92.emf"/></Relationships>
</file>

<file path=ppt/slides/_rels/slide19.xml.rels><?xml version="1.0" encoding="UTF-8" standalone="yes"?>
<Relationships xmlns="http://schemas.openxmlformats.org/package/2006/relationships"><Relationship Id="rId8" Type="http://schemas.openxmlformats.org/officeDocument/2006/relationships/image" Target="../media/image102.emf"/><Relationship Id="rId13" Type="http://schemas.openxmlformats.org/officeDocument/2006/relationships/image" Target="../media/image107.emf"/><Relationship Id="rId3" Type="http://schemas.openxmlformats.org/officeDocument/2006/relationships/image" Target="../media/image97.emf"/><Relationship Id="rId7" Type="http://schemas.openxmlformats.org/officeDocument/2006/relationships/image" Target="../media/image101.emf"/><Relationship Id="rId12" Type="http://schemas.openxmlformats.org/officeDocument/2006/relationships/image" Target="../media/image106.emf"/><Relationship Id="rId17" Type="http://schemas.openxmlformats.org/officeDocument/2006/relationships/image" Target="../media/image111.emf"/><Relationship Id="rId2" Type="http://schemas.openxmlformats.org/officeDocument/2006/relationships/image" Target="../media/image96.emf"/><Relationship Id="rId16" Type="http://schemas.openxmlformats.org/officeDocument/2006/relationships/image" Target="../media/image110.emf"/><Relationship Id="rId1" Type="http://schemas.openxmlformats.org/officeDocument/2006/relationships/slideLayout" Target="../slideLayouts/slideLayout10.xml"/><Relationship Id="rId6" Type="http://schemas.openxmlformats.org/officeDocument/2006/relationships/image" Target="../media/image100.emf"/><Relationship Id="rId11" Type="http://schemas.openxmlformats.org/officeDocument/2006/relationships/image" Target="../media/image105.emf"/><Relationship Id="rId5" Type="http://schemas.openxmlformats.org/officeDocument/2006/relationships/image" Target="../media/image99.emf"/><Relationship Id="rId15" Type="http://schemas.openxmlformats.org/officeDocument/2006/relationships/image" Target="../media/image109.emf"/><Relationship Id="rId10" Type="http://schemas.openxmlformats.org/officeDocument/2006/relationships/image" Target="../media/image104.emf"/><Relationship Id="rId4" Type="http://schemas.openxmlformats.org/officeDocument/2006/relationships/image" Target="../media/image98.emf"/><Relationship Id="rId9" Type="http://schemas.openxmlformats.org/officeDocument/2006/relationships/image" Target="../media/image103.emf"/><Relationship Id="rId14" Type="http://schemas.openxmlformats.org/officeDocument/2006/relationships/image" Target="../media/image108.emf"/></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2.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strath.ac.uk/studywithus/feesfunding/howtopay/"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moss.strath.ac.uk/developmentandtraining/FMS/ResourceLibrary/Requisitions%20-%20Close%20a%20requisition.pdf" TargetMode="External"/><Relationship Id="rId2" Type="http://schemas.openxmlformats.org/officeDocument/2006/relationships/hyperlink" Target="https://www.strath.ac.uk/professionalservices/finance/generalinformation/fmslandingpage/fms-expenses/"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www.strath.ac.uk/professionalservices/finance/financialservices/onlineshopinformation/"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hyperlink" Target="mailto:monthly.absence.returns@strath.ac.uk"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13.gi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www.strath.ac.uk/professionalservices/finance/financialservices/valueaddedtaxvat/"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mailto:vat.enquiries@strath.ac.uk"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15.jp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17.jp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118.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image" Target="../media/image122.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129.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130.jp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32.jp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flipH="1">
            <a:off x="0" y="0"/>
            <a:ext cx="9144000" cy="6858000"/>
          </a:xfrm>
          <a:prstGeom prst="rect">
            <a:avLst/>
          </a:prstGeom>
          <a:blipFill>
            <a:blip r:embed="rId3" cstate="print"/>
            <a:stretch>
              <a:fillRect/>
            </a:stretch>
          </a:blipFill>
        </p:spPr>
        <p:txBody>
          <a:bodyPr lIns="0" tIns="0" rIns="0" bIns="0"/>
          <a:lstStyle/>
          <a:p>
            <a:pPr defTabSz="778273" eaLnBrk="0" fontAlgn="base" hangingPunct="0">
              <a:spcBef>
                <a:spcPct val="0"/>
              </a:spcBef>
              <a:spcAft>
                <a:spcPct val="0"/>
              </a:spcAft>
              <a:defRPr/>
            </a:pPr>
            <a:endParaRPr sz="1534" b="1" dirty="0">
              <a:solidFill>
                <a:srgbClr val="000000"/>
              </a:solidFill>
              <a:latin typeface="Calibri" panose="020F0502020204030204" pitchFamily="34" charset="0"/>
              <a:cs typeface="Arial" panose="020B0604020202020204" pitchFamily="34" charset="0"/>
            </a:endParaRPr>
          </a:p>
        </p:txBody>
      </p:sp>
      <p:sp>
        <p:nvSpPr>
          <p:cNvPr id="4" name="object 4">
            <a:hlinkClick r:id="rId4"/>
          </p:cNvPr>
          <p:cNvSpPr txBox="1"/>
          <p:nvPr/>
        </p:nvSpPr>
        <p:spPr bwMode="auto">
          <a:xfrm>
            <a:off x="0" y="1968126"/>
            <a:ext cx="9144000" cy="2079042"/>
          </a:xfrm>
          <a:prstGeom prst="rect">
            <a:avLst/>
          </a:prstGeom>
          <a:solidFill>
            <a:srgbClr val="042B5B">
              <a:alpha val="81000"/>
            </a:srgbClr>
          </a:solidFill>
        </p:spPr>
        <p:txBody>
          <a:bodyPr lIns="0" tIns="0" rIns="0" bIns="0"/>
          <a:lstStyle/>
          <a:p>
            <a:pPr marL="10811" algn="r" defTabSz="778273" eaLnBrk="0" fontAlgn="base" hangingPunct="0">
              <a:spcBef>
                <a:spcPct val="0"/>
              </a:spcBef>
              <a:spcAft>
                <a:spcPct val="0"/>
              </a:spcAft>
              <a:defRPr/>
            </a:pPr>
            <a:r>
              <a:rPr lang="en-GB" sz="4772" b="1" spc="72" dirty="0">
                <a:solidFill>
                  <a:srgbClr val="FFFFFF"/>
                </a:solidFill>
                <a:latin typeface="Calibri" panose="020F0502020204030204" pitchFamily="34" charset="0"/>
                <a:cs typeface="Arial" panose="020B0604020202020204" pitchFamily="34" charset="0"/>
              </a:rPr>
              <a:t>   </a:t>
            </a:r>
            <a:r>
              <a:rPr lang="en-GB" sz="6000" b="1" spc="72" dirty="0" smtClean="0">
                <a:solidFill>
                  <a:srgbClr val="FFFFFF"/>
                </a:solidFill>
                <a:cs typeface="Arial" panose="020B0604020202020204" pitchFamily="34" charset="0"/>
              </a:rPr>
              <a:t>Finance Forum</a:t>
            </a:r>
            <a:endParaRPr lang="en-GB" sz="6000" b="1" spc="72" dirty="0">
              <a:solidFill>
                <a:srgbClr val="FFFFFF"/>
              </a:solidFill>
              <a:cs typeface="Arial" panose="020B0604020202020204" pitchFamily="34" charset="0"/>
            </a:endParaRPr>
          </a:p>
        </p:txBody>
      </p:sp>
      <p:sp>
        <p:nvSpPr>
          <p:cNvPr id="78854" name="object 5"/>
          <p:cNvSpPr txBox="1">
            <a:spLocks noChangeArrowheads="1"/>
          </p:cNvSpPr>
          <p:nvPr/>
        </p:nvSpPr>
        <p:spPr bwMode="auto">
          <a:xfrm>
            <a:off x="6" y="4354221"/>
            <a:ext cx="9143999" cy="802971"/>
          </a:xfrm>
          <a:prstGeom prst="rect">
            <a:avLst/>
          </a:prstGeom>
          <a:solidFill>
            <a:schemeClr val="bg1">
              <a:alpha val="51000"/>
            </a:schemeClr>
          </a:solidFill>
          <a:ln>
            <a:noFill/>
          </a:ln>
        </p:spPr>
        <p:txBody>
          <a:bodyPr lIns="0" tIns="0" rIns="0" bIns="0"/>
          <a:lstStyle>
            <a:lvl1pPr marL="11113" defTabSz="912813">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r" defTabSz="811863" eaLnBrk="0" fontAlgn="base" hangingPunct="0">
              <a:spcBef>
                <a:spcPct val="0"/>
              </a:spcBef>
              <a:spcAft>
                <a:spcPct val="0"/>
              </a:spcAft>
              <a:buNone/>
              <a:tabLst>
                <a:tab pos="7948644" algn="l"/>
                <a:tab pos="8112775" algn="l"/>
              </a:tabLst>
              <a:defRPr/>
            </a:pPr>
            <a:r>
              <a:rPr lang="en-GB" altLang="en-US" sz="3600" b="1" dirty="0" smtClean="0">
                <a:solidFill>
                  <a:srgbClr val="042B5B"/>
                </a:solidFill>
              </a:rPr>
              <a:t>March 2019</a:t>
            </a:r>
            <a:endParaRPr lang="en-US" altLang="en-US" sz="3600" dirty="0">
              <a:solidFill>
                <a:srgbClr val="042B5B"/>
              </a:solidFill>
              <a:latin typeface="Arial"/>
              <a:cs typeface="+mn-cs"/>
            </a:endParaRPr>
          </a:p>
          <a:p>
            <a:pPr algn="r" defTabSz="811863" eaLnBrk="0" fontAlgn="base" hangingPunct="0">
              <a:spcBef>
                <a:spcPct val="0"/>
              </a:spcBef>
              <a:spcAft>
                <a:spcPct val="0"/>
              </a:spcAft>
              <a:buNone/>
              <a:tabLst>
                <a:tab pos="7948644" algn="l"/>
                <a:tab pos="8112775" algn="l"/>
              </a:tabLst>
              <a:defRPr/>
            </a:pPr>
            <a:endParaRPr lang="en-US" altLang="en-US" sz="1534" dirty="0">
              <a:solidFill>
                <a:srgbClr val="042B5B"/>
              </a:solidFill>
              <a:latin typeface="Arial"/>
            </a:endParaRPr>
          </a:p>
        </p:txBody>
      </p:sp>
      <p:pic>
        <p:nvPicPr>
          <p:cNvPr id="45061" name="Picture 5" descr="A4 and A5 corporate with bleed copy.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63695" y="263774"/>
            <a:ext cx="1178169" cy="126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6"/>
          <p:cNvSpPr txBox="1"/>
          <p:nvPr/>
        </p:nvSpPr>
        <p:spPr>
          <a:xfrm>
            <a:off x="5307849" y="6043698"/>
            <a:ext cx="6640222" cy="307054"/>
          </a:xfrm>
          <a:prstGeom prst="rect">
            <a:avLst/>
          </a:prstGeom>
        </p:spPr>
        <p:txBody>
          <a:bodyPr lIns="0" tIns="0" rIns="0" bIns="0"/>
          <a:lstStyle/>
          <a:p>
            <a:pPr marL="10811" defTabSz="778273" eaLnBrk="0" fontAlgn="base" hangingPunct="0">
              <a:spcBef>
                <a:spcPct val="0"/>
              </a:spcBef>
              <a:spcAft>
                <a:spcPct val="0"/>
              </a:spcAft>
              <a:defRPr/>
            </a:pPr>
            <a:endParaRPr lang="en-GB" sz="1704" spc="-85" dirty="0">
              <a:solidFill>
                <a:srgbClr val="FFFFFF"/>
              </a:solidFill>
              <a:latin typeface="Calibri" panose="020F0502020204030204" pitchFamily="34" charset="0"/>
              <a:cs typeface="Arial"/>
            </a:endParaRPr>
          </a:p>
        </p:txBody>
      </p:sp>
    </p:spTree>
    <p:extLst>
      <p:ext uri="{BB962C8B-B14F-4D97-AF65-F5344CB8AC3E}">
        <p14:creationId xmlns:p14="http://schemas.microsoft.com/office/powerpoint/2010/main" val="2712158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10</a:t>
            </a:fld>
            <a:endParaRPr lang="en-GB">
              <a:solidFill>
                <a:prstClr val="black">
                  <a:tint val="75000"/>
                </a:prstClr>
              </a:solidFill>
            </a:endParaRPr>
          </a:p>
        </p:txBody>
      </p:sp>
      <p:sp>
        <p:nvSpPr>
          <p:cNvPr id="4" name="Title 3"/>
          <p:cNvSpPr>
            <a:spLocks noGrp="1"/>
          </p:cNvSpPr>
          <p:nvPr>
            <p:ph type="ctrTitle"/>
          </p:nvPr>
        </p:nvSpPr>
        <p:spPr>
          <a:xfrm>
            <a:off x="75928" y="142429"/>
            <a:ext cx="7448400" cy="972451"/>
          </a:xfrm>
        </p:spPr>
        <p:txBody>
          <a:bodyPr/>
          <a:lstStyle/>
          <a:p>
            <a:r>
              <a:rPr lang="en-GB" b="1" dirty="0" smtClean="0">
                <a:solidFill>
                  <a:srgbClr val="FF00FF"/>
                </a:solidFill>
              </a:rPr>
              <a:t>Customer Service……….</a:t>
            </a:r>
            <a:endParaRPr lang="en-GB" b="1" dirty="0">
              <a:solidFill>
                <a:srgbClr val="FF00FF"/>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2891433"/>
            <a:ext cx="3168352" cy="2600498"/>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4082058"/>
            <a:ext cx="2442517" cy="2520280"/>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590303"/>
            <a:ext cx="3810000" cy="2381250"/>
          </a:xfrm>
          <a:prstGeom prst="rect">
            <a:avLst/>
          </a:prstGeom>
        </p:spPr>
      </p:pic>
      <p:cxnSp>
        <p:nvCxnSpPr>
          <p:cNvPr id="20" name="Curved Connector 19"/>
          <p:cNvCxnSpPr/>
          <p:nvPr/>
        </p:nvCxnSpPr>
        <p:spPr>
          <a:xfrm flipV="1">
            <a:off x="1071130" y="2780928"/>
            <a:ext cx="1506413" cy="864096"/>
          </a:xfrm>
          <a:prstGeom prst="curvedConnector3">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V="1">
            <a:off x="2550021" y="1801019"/>
            <a:ext cx="2159124" cy="979909"/>
          </a:xfrm>
          <a:prstGeom prst="curvedConnector3">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a:off x="1907704" y="6093296"/>
            <a:ext cx="3384376" cy="12700"/>
          </a:xfrm>
          <a:prstGeom prst="curvedConnector3">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27" name="Multiply 26"/>
          <p:cNvSpPr/>
          <p:nvPr/>
        </p:nvSpPr>
        <p:spPr>
          <a:xfrm>
            <a:off x="1588765" y="2434232"/>
            <a:ext cx="988778" cy="922759"/>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Multiply 27"/>
          <p:cNvSpPr/>
          <p:nvPr/>
        </p:nvSpPr>
        <p:spPr>
          <a:xfrm>
            <a:off x="3214732" y="1564365"/>
            <a:ext cx="1080120" cy="103410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4088" y="4730080"/>
            <a:ext cx="2088232" cy="208823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00950" y="4882732"/>
            <a:ext cx="1169170" cy="1218398"/>
          </a:xfrm>
          <a:prstGeom prst="rect">
            <a:avLst/>
          </a:prstGeom>
        </p:spPr>
      </p:pic>
    </p:spTree>
    <p:extLst>
      <p:ext uri="{BB962C8B-B14F-4D97-AF65-F5344CB8AC3E}">
        <p14:creationId xmlns:p14="http://schemas.microsoft.com/office/powerpoint/2010/main" val="16934290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GB" dirty="0"/>
              <a:t>Caroline </a:t>
            </a:r>
            <a:r>
              <a:rPr lang="en-GB" dirty="0" smtClean="0"/>
              <a:t>McVey 	            </a:t>
            </a:r>
            <a:r>
              <a:rPr lang="en-GB" sz="2100" dirty="0" smtClean="0"/>
              <a:t>Act Helpdesk Manager</a:t>
            </a:r>
            <a:endParaRPr lang="en-GB" sz="2100" dirty="0"/>
          </a:p>
          <a:p>
            <a:r>
              <a:rPr lang="en-GB" dirty="0" smtClean="0"/>
              <a:t>AnnMariee Kerwick </a:t>
            </a:r>
          </a:p>
          <a:p>
            <a:r>
              <a:rPr lang="en-GB" dirty="0" smtClean="0"/>
              <a:t>Gail Roberstson</a:t>
            </a:r>
          </a:p>
          <a:p>
            <a:r>
              <a:rPr lang="en-GB" dirty="0" smtClean="0"/>
              <a:t>Kirsty Williamson	</a:t>
            </a:r>
          </a:p>
          <a:p>
            <a:r>
              <a:rPr lang="en-GB" dirty="0" smtClean="0"/>
              <a:t>Rosie Kiely</a:t>
            </a:r>
          </a:p>
          <a:p>
            <a:r>
              <a:rPr lang="en-GB" dirty="0" smtClean="0"/>
              <a:t>Jennifer McNaught</a:t>
            </a:r>
            <a:r>
              <a:rPr lang="en-GB" dirty="0"/>
              <a:t>	</a:t>
            </a:r>
            <a:r>
              <a:rPr lang="en-GB" dirty="0" smtClean="0"/>
              <a:t>   </a:t>
            </a:r>
            <a:r>
              <a:rPr lang="en-GB" sz="2100" dirty="0" smtClean="0"/>
              <a:t>Helpdesk </a:t>
            </a:r>
            <a:r>
              <a:rPr lang="en-GB" sz="2100" dirty="0"/>
              <a:t>Advisors </a:t>
            </a:r>
            <a:endParaRPr lang="en-GB" sz="2100" dirty="0" smtClean="0"/>
          </a:p>
          <a:p>
            <a:r>
              <a:rPr lang="en-GB" dirty="0" smtClean="0"/>
              <a:t>Clair McClelland</a:t>
            </a:r>
          </a:p>
          <a:p>
            <a:r>
              <a:rPr lang="en-GB" dirty="0" smtClean="0"/>
              <a:t>Pauline Mitchell</a:t>
            </a:r>
          </a:p>
          <a:p>
            <a:r>
              <a:rPr lang="en-GB" dirty="0" smtClean="0"/>
              <a:t>Helen Tracey		   </a:t>
            </a:r>
            <a:r>
              <a:rPr lang="en-GB" sz="2100" dirty="0" smtClean="0"/>
              <a:t>Senior Finance Assts</a:t>
            </a:r>
          </a:p>
          <a:p>
            <a:r>
              <a:rPr lang="en-GB" dirty="0" smtClean="0"/>
              <a:t>Alison Escobar		</a:t>
            </a:r>
          </a:p>
          <a:p>
            <a:r>
              <a:rPr lang="en-GB" dirty="0" smtClean="0"/>
              <a:t>Anne Miller		   </a:t>
            </a:r>
            <a:r>
              <a:rPr lang="en-GB" sz="2100" dirty="0" smtClean="0"/>
              <a:t>Finance Asst</a:t>
            </a:r>
          </a:p>
          <a:p>
            <a:endParaRPr lang="en-GB" dirty="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11</a:t>
            </a:fld>
            <a:endParaRPr lang="en-GB">
              <a:solidFill>
                <a:prstClr val="black">
                  <a:tint val="75000"/>
                </a:prstClr>
              </a:solidFill>
            </a:endParaRPr>
          </a:p>
        </p:txBody>
      </p:sp>
      <p:sp>
        <p:nvSpPr>
          <p:cNvPr id="4" name="Title 3"/>
          <p:cNvSpPr>
            <a:spLocks noGrp="1"/>
          </p:cNvSpPr>
          <p:nvPr>
            <p:ph type="ctrTitle"/>
          </p:nvPr>
        </p:nvSpPr>
        <p:spPr>
          <a:xfrm>
            <a:off x="179512" y="116632"/>
            <a:ext cx="4248472" cy="671409"/>
          </a:xfrm>
        </p:spPr>
        <p:txBody>
          <a:bodyPr/>
          <a:lstStyle/>
          <a:p>
            <a:r>
              <a:rPr lang="en-GB" b="1" dirty="0" smtClean="0">
                <a:solidFill>
                  <a:srgbClr val="FF00FF"/>
                </a:solidFill>
              </a:rPr>
              <a:t>Finance Helpdesk</a:t>
            </a:r>
            <a:endParaRPr lang="en-GB" b="1" dirty="0">
              <a:solidFill>
                <a:srgbClr val="FF00FF"/>
              </a:solidFill>
            </a:endParaRPr>
          </a:p>
        </p:txBody>
      </p:sp>
      <p:sp>
        <p:nvSpPr>
          <p:cNvPr id="7" name="Right Brace 6"/>
          <p:cNvSpPr/>
          <p:nvPr/>
        </p:nvSpPr>
        <p:spPr>
          <a:xfrm>
            <a:off x="3851920" y="2348880"/>
            <a:ext cx="432048" cy="2448272"/>
          </a:xfrm>
          <a:prstGeom prst="rightBrace">
            <a:avLst/>
          </a:prstGeom>
          <a:ln w="28575">
            <a:solidFill>
              <a:srgbClr val="FF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Right Brace 7"/>
          <p:cNvSpPr/>
          <p:nvPr/>
        </p:nvSpPr>
        <p:spPr>
          <a:xfrm>
            <a:off x="3881264" y="4869160"/>
            <a:ext cx="432048" cy="710505"/>
          </a:xfrm>
          <a:prstGeom prst="rightBrace">
            <a:avLst/>
          </a:prstGeom>
          <a:ln w="28575">
            <a:solidFill>
              <a:srgbClr val="FF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2276872"/>
            <a:ext cx="2771325" cy="2520280"/>
          </a:xfrm>
          <a:prstGeom prst="rect">
            <a:avLst/>
          </a:prstGeom>
        </p:spPr>
      </p:pic>
    </p:spTree>
    <p:extLst>
      <p:ext uri="{BB962C8B-B14F-4D97-AF65-F5344CB8AC3E}">
        <p14:creationId xmlns:p14="http://schemas.microsoft.com/office/powerpoint/2010/main" val="18465175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945" y="1773238"/>
            <a:ext cx="7162110" cy="4352925"/>
          </a:xfrm>
        </p:spPr>
      </p:pic>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12</a:t>
            </a:fld>
            <a:endParaRPr lang="en-GB">
              <a:solidFill>
                <a:prstClr val="black">
                  <a:tint val="75000"/>
                </a:prstClr>
              </a:solidFill>
            </a:endParaRPr>
          </a:p>
        </p:txBody>
      </p:sp>
      <p:sp>
        <p:nvSpPr>
          <p:cNvPr id="4" name="Title 3"/>
          <p:cNvSpPr>
            <a:spLocks noGrp="1"/>
          </p:cNvSpPr>
          <p:nvPr>
            <p:ph type="ctrTitle"/>
          </p:nvPr>
        </p:nvSpPr>
        <p:spPr>
          <a:xfrm>
            <a:off x="467544" y="260648"/>
            <a:ext cx="3096344" cy="864096"/>
          </a:xfrm>
        </p:spPr>
        <p:txBody>
          <a:bodyPr/>
          <a:lstStyle/>
          <a:p>
            <a:r>
              <a:rPr lang="en-GB" sz="4000" b="1" dirty="0" smtClean="0">
                <a:solidFill>
                  <a:srgbClr val="FF00FF"/>
                </a:solidFill>
              </a:rPr>
              <a:t>The Team </a:t>
            </a:r>
            <a:endParaRPr lang="en-GB" sz="4000" b="1" dirty="0">
              <a:solidFill>
                <a:srgbClr val="FF00FF"/>
              </a:solidFill>
            </a:endParaRPr>
          </a:p>
        </p:txBody>
      </p:sp>
    </p:spTree>
    <p:extLst>
      <p:ext uri="{BB962C8B-B14F-4D97-AF65-F5344CB8AC3E}">
        <p14:creationId xmlns:p14="http://schemas.microsoft.com/office/powerpoint/2010/main" val="42228347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065412" y="565043"/>
            <a:ext cx="4824536" cy="652367"/>
          </a:xfrm>
          <a:prstGeom prst="rect">
            <a:avLst/>
          </a:prstGeom>
        </p:spPr>
      </p:pic>
      <p:pic>
        <p:nvPicPr>
          <p:cNvPr id="6" name="Picture 5"/>
          <p:cNvPicPr>
            <a:picLocks noChangeAspect="1"/>
          </p:cNvPicPr>
          <p:nvPr/>
        </p:nvPicPr>
        <p:blipFill>
          <a:blip r:embed="rId3"/>
          <a:stretch>
            <a:fillRect/>
          </a:stretch>
        </p:blipFill>
        <p:spPr>
          <a:xfrm>
            <a:off x="2483768" y="1365633"/>
            <a:ext cx="3960440" cy="591067"/>
          </a:xfrm>
          <a:prstGeom prst="rect">
            <a:avLst/>
          </a:prstGeom>
        </p:spPr>
      </p:pic>
      <p:pic>
        <p:nvPicPr>
          <p:cNvPr id="2" name="Picture 1"/>
          <p:cNvPicPr>
            <a:picLocks noChangeAspect="1"/>
          </p:cNvPicPr>
          <p:nvPr/>
        </p:nvPicPr>
        <p:blipFill>
          <a:blip r:embed="rId4"/>
          <a:stretch>
            <a:fillRect/>
          </a:stretch>
        </p:blipFill>
        <p:spPr>
          <a:xfrm>
            <a:off x="323528" y="1956700"/>
            <a:ext cx="8083557" cy="715000"/>
          </a:xfrm>
          <a:prstGeom prst="rect">
            <a:avLst/>
          </a:prstGeom>
        </p:spPr>
      </p:pic>
      <p:pic>
        <p:nvPicPr>
          <p:cNvPr id="3" name="Picture 2"/>
          <p:cNvPicPr>
            <a:picLocks noChangeAspect="1"/>
          </p:cNvPicPr>
          <p:nvPr/>
        </p:nvPicPr>
        <p:blipFill>
          <a:blip r:embed="rId5"/>
          <a:stretch>
            <a:fillRect/>
          </a:stretch>
        </p:blipFill>
        <p:spPr>
          <a:xfrm>
            <a:off x="179513" y="2646863"/>
            <a:ext cx="1296144" cy="572000"/>
          </a:xfrm>
          <a:prstGeom prst="rect">
            <a:avLst/>
          </a:prstGeom>
        </p:spPr>
      </p:pic>
      <p:pic>
        <p:nvPicPr>
          <p:cNvPr id="9" name="Picture 8"/>
          <p:cNvPicPr>
            <a:picLocks noChangeAspect="1"/>
          </p:cNvPicPr>
          <p:nvPr/>
        </p:nvPicPr>
        <p:blipFill>
          <a:blip r:embed="rId6"/>
          <a:stretch>
            <a:fillRect/>
          </a:stretch>
        </p:blipFill>
        <p:spPr>
          <a:xfrm>
            <a:off x="1619672" y="2646863"/>
            <a:ext cx="1296144" cy="572000"/>
          </a:xfrm>
          <a:prstGeom prst="rect">
            <a:avLst/>
          </a:prstGeom>
        </p:spPr>
      </p:pic>
      <p:pic>
        <p:nvPicPr>
          <p:cNvPr id="14" name="Picture 13"/>
          <p:cNvPicPr>
            <a:picLocks noChangeAspect="1"/>
          </p:cNvPicPr>
          <p:nvPr/>
        </p:nvPicPr>
        <p:blipFill>
          <a:blip r:embed="rId7"/>
          <a:stretch>
            <a:fillRect/>
          </a:stretch>
        </p:blipFill>
        <p:spPr>
          <a:xfrm>
            <a:off x="3019637" y="2646863"/>
            <a:ext cx="1336339" cy="572000"/>
          </a:xfrm>
          <a:prstGeom prst="rect">
            <a:avLst/>
          </a:prstGeom>
        </p:spPr>
      </p:pic>
      <p:pic>
        <p:nvPicPr>
          <p:cNvPr id="16" name="Picture 15"/>
          <p:cNvPicPr>
            <a:picLocks noChangeAspect="1"/>
          </p:cNvPicPr>
          <p:nvPr/>
        </p:nvPicPr>
        <p:blipFill>
          <a:blip r:embed="rId8"/>
          <a:stretch>
            <a:fillRect/>
          </a:stretch>
        </p:blipFill>
        <p:spPr>
          <a:xfrm>
            <a:off x="4499991" y="2651055"/>
            <a:ext cx="1275983" cy="572000"/>
          </a:xfrm>
          <a:prstGeom prst="rect">
            <a:avLst/>
          </a:prstGeom>
        </p:spPr>
      </p:pic>
      <p:pic>
        <p:nvPicPr>
          <p:cNvPr id="17" name="Picture 16"/>
          <p:cNvPicPr>
            <a:picLocks noChangeAspect="1"/>
          </p:cNvPicPr>
          <p:nvPr/>
        </p:nvPicPr>
        <p:blipFill>
          <a:blip r:embed="rId9"/>
          <a:stretch>
            <a:fillRect/>
          </a:stretch>
        </p:blipFill>
        <p:spPr>
          <a:xfrm>
            <a:off x="5899955" y="2665930"/>
            <a:ext cx="1336341" cy="572000"/>
          </a:xfrm>
          <a:prstGeom prst="rect">
            <a:avLst/>
          </a:prstGeom>
        </p:spPr>
      </p:pic>
      <p:pic>
        <p:nvPicPr>
          <p:cNvPr id="18" name="Picture 17"/>
          <p:cNvPicPr>
            <a:picLocks noChangeAspect="1"/>
          </p:cNvPicPr>
          <p:nvPr/>
        </p:nvPicPr>
        <p:blipFill>
          <a:blip r:embed="rId10"/>
          <a:stretch>
            <a:fillRect/>
          </a:stretch>
        </p:blipFill>
        <p:spPr>
          <a:xfrm>
            <a:off x="7360150" y="2665929"/>
            <a:ext cx="1399964" cy="552933"/>
          </a:xfrm>
          <a:prstGeom prst="rect">
            <a:avLst/>
          </a:prstGeom>
        </p:spPr>
      </p:pic>
      <p:pic>
        <p:nvPicPr>
          <p:cNvPr id="19" name="Picture 18"/>
          <p:cNvPicPr>
            <a:picLocks noChangeAspect="1"/>
          </p:cNvPicPr>
          <p:nvPr/>
        </p:nvPicPr>
        <p:blipFill>
          <a:blip r:embed="rId11"/>
          <a:stretch>
            <a:fillRect/>
          </a:stretch>
        </p:blipFill>
        <p:spPr>
          <a:xfrm>
            <a:off x="97488" y="3765463"/>
            <a:ext cx="1460194" cy="2612697"/>
          </a:xfrm>
          <a:prstGeom prst="rect">
            <a:avLst/>
          </a:prstGeom>
        </p:spPr>
      </p:pic>
      <p:pic>
        <p:nvPicPr>
          <p:cNvPr id="20" name="Picture 19"/>
          <p:cNvPicPr>
            <a:picLocks noChangeAspect="1"/>
          </p:cNvPicPr>
          <p:nvPr/>
        </p:nvPicPr>
        <p:blipFill>
          <a:blip r:embed="rId12"/>
          <a:stretch>
            <a:fillRect/>
          </a:stretch>
        </p:blipFill>
        <p:spPr>
          <a:xfrm>
            <a:off x="1619673" y="3765463"/>
            <a:ext cx="1296144" cy="2612697"/>
          </a:xfrm>
          <a:prstGeom prst="rect">
            <a:avLst/>
          </a:prstGeom>
        </p:spPr>
      </p:pic>
      <p:pic>
        <p:nvPicPr>
          <p:cNvPr id="21" name="Picture 20"/>
          <p:cNvPicPr>
            <a:picLocks noChangeAspect="1"/>
          </p:cNvPicPr>
          <p:nvPr/>
        </p:nvPicPr>
        <p:blipFill>
          <a:blip r:embed="rId13"/>
          <a:stretch>
            <a:fillRect/>
          </a:stretch>
        </p:blipFill>
        <p:spPr>
          <a:xfrm>
            <a:off x="3039077" y="3765463"/>
            <a:ext cx="1316899" cy="2612697"/>
          </a:xfrm>
          <a:prstGeom prst="rect">
            <a:avLst/>
          </a:prstGeom>
        </p:spPr>
      </p:pic>
      <p:pic>
        <p:nvPicPr>
          <p:cNvPr id="22" name="Picture 21"/>
          <p:cNvPicPr>
            <a:picLocks noChangeAspect="1"/>
          </p:cNvPicPr>
          <p:nvPr/>
        </p:nvPicPr>
        <p:blipFill>
          <a:blip r:embed="rId14"/>
          <a:stretch>
            <a:fillRect/>
          </a:stretch>
        </p:blipFill>
        <p:spPr>
          <a:xfrm>
            <a:off x="4516111" y="3765463"/>
            <a:ext cx="1259863" cy="2612697"/>
          </a:xfrm>
          <a:prstGeom prst="rect">
            <a:avLst/>
          </a:prstGeom>
        </p:spPr>
      </p:pic>
      <p:pic>
        <p:nvPicPr>
          <p:cNvPr id="31" name="Picture 30"/>
          <p:cNvPicPr>
            <a:picLocks noChangeAspect="1"/>
          </p:cNvPicPr>
          <p:nvPr/>
        </p:nvPicPr>
        <p:blipFill>
          <a:blip r:embed="rId15"/>
          <a:stretch>
            <a:fillRect/>
          </a:stretch>
        </p:blipFill>
        <p:spPr>
          <a:xfrm>
            <a:off x="5897701" y="3760256"/>
            <a:ext cx="1338595" cy="2598837"/>
          </a:xfrm>
          <a:prstGeom prst="rect">
            <a:avLst/>
          </a:prstGeom>
        </p:spPr>
      </p:pic>
      <p:pic>
        <p:nvPicPr>
          <p:cNvPr id="32" name="Picture 31"/>
          <p:cNvPicPr>
            <a:picLocks noChangeAspect="1"/>
          </p:cNvPicPr>
          <p:nvPr/>
        </p:nvPicPr>
        <p:blipFill>
          <a:blip r:embed="rId16"/>
          <a:stretch>
            <a:fillRect/>
          </a:stretch>
        </p:blipFill>
        <p:spPr>
          <a:xfrm>
            <a:off x="7360149" y="3760256"/>
            <a:ext cx="1399965" cy="2617904"/>
          </a:xfrm>
          <a:prstGeom prst="rect">
            <a:avLst/>
          </a:prstGeom>
        </p:spPr>
      </p:pic>
      <p:pic>
        <p:nvPicPr>
          <p:cNvPr id="37" name="Picture 36"/>
          <p:cNvPicPr>
            <a:picLocks noChangeAspect="1"/>
          </p:cNvPicPr>
          <p:nvPr/>
        </p:nvPicPr>
        <p:blipFill>
          <a:blip r:embed="rId17"/>
          <a:stretch>
            <a:fillRect/>
          </a:stretch>
        </p:blipFill>
        <p:spPr>
          <a:xfrm>
            <a:off x="328101" y="3193463"/>
            <a:ext cx="38175" cy="572000"/>
          </a:xfrm>
          <a:prstGeom prst="rect">
            <a:avLst/>
          </a:prstGeom>
        </p:spPr>
      </p:pic>
      <p:pic>
        <p:nvPicPr>
          <p:cNvPr id="38" name="Picture 37"/>
          <p:cNvPicPr>
            <a:picLocks noChangeAspect="1"/>
          </p:cNvPicPr>
          <p:nvPr/>
        </p:nvPicPr>
        <p:blipFill>
          <a:blip r:embed="rId17"/>
          <a:stretch>
            <a:fillRect/>
          </a:stretch>
        </p:blipFill>
        <p:spPr>
          <a:xfrm>
            <a:off x="1929342" y="3193463"/>
            <a:ext cx="38175" cy="572000"/>
          </a:xfrm>
          <a:prstGeom prst="rect">
            <a:avLst/>
          </a:prstGeom>
        </p:spPr>
      </p:pic>
      <p:pic>
        <p:nvPicPr>
          <p:cNvPr id="39" name="Picture 38"/>
          <p:cNvPicPr>
            <a:picLocks noChangeAspect="1"/>
          </p:cNvPicPr>
          <p:nvPr/>
        </p:nvPicPr>
        <p:blipFill>
          <a:blip r:embed="rId18"/>
          <a:stretch>
            <a:fillRect/>
          </a:stretch>
        </p:blipFill>
        <p:spPr>
          <a:xfrm>
            <a:off x="3509386" y="3193463"/>
            <a:ext cx="38175" cy="572000"/>
          </a:xfrm>
          <a:prstGeom prst="rect">
            <a:avLst/>
          </a:prstGeom>
        </p:spPr>
      </p:pic>
      <p:pic>
        <p:nvPicPr>
          <p:cNvPr id="40" name="Picture 39"/>
          <p:cNvPicPr>
            <a:picLocks noChangeAspect="1"/>
          </p:cNvPicPr>
          <p:nvPr/>
        </p:nvPicPr>
        <p:blipFill>
          <a:blip r:embed="rId17"/>
          <a:stretch>
            <a:fillRect/>
          </a:stretch>
        </p:blipFill>
        <p:spPr>
          <a:xfrm>
            <a:off x="5065002" y="3218863"/>
            <a:ext cx="38175" cy="572000"/>
          </a:xfrm>
          <a:prstGeom prst="rect">
            <a:avLst/>
          </a:prstGeom>
        </p:spPr>
      </p:pic>
      <p:pic>
        <p:nvPicPr>
          <p:cNvPr id="41" name="Picture 40"/>
          <p:cNvPicPr>
            <a:picLocks noChangeAspect="1"/>
          </p:cNvPicPr>
          <p:nvPr/>
        </p:nvPicPr>
        <p:blipFill>
          <a:blip r:embed="rId17"/>
          <a:stretch>
            <a:fillRect/>
          </a:stretch>
        </p:blipFill>
        <p:spPr>
          <a:xfrm>
            <a:off x="6728404" y="3194026"/>
            <a:ext cx="38175" cy="572000"/>
          </a:xfrm>
          <a:prstGeom prst="rect">
            <a:avLst/>
          </a:prstGeom>
        </p:spPr>
      </p:pic>
      <p:pic>
        <p:nvPicPr>
          <p:cNvPr id="42" name="Picture 41"/>
          <p:cNvPicPr>
            <a:picLocks noChangeAspect="1"/>
          </p:cNvPicPr>
          <p:nvPr/>
        </p:nvPicPr>
        <p:blipFill>
          <a:blip r:embed="rId17"/>
          <a:stretch>
            <a:fillRect/>
          </a:stretch>
        </p:blipFill>
        <p:spPr>
          <a:xfrm>
            <a:off x="8331667" y="3188256"/>
            <a:ext cx="38175" cy="572000"/>
          </a:xfrm>
          <a:prstGeom prst="rect">
            <a:avLst/>
          </a:prstGeom>
        </p:spPr>
      </p:pic>
      <p:sp>
        <p:nvSpPr>
          <p:cNvPr id="8" name="TextBox 7"/>
          <p:cNvSpPr txBox="1"/>
          <p:nvPr/>
        </p:nvSpPr>
        <p:spPr>
          <a:xfrm>
            <a:off x="179513" y="988568"/>
            <a:ext cx="1749829" cy="923330"/>
          </a:xfrm>
          <a:prstGeom prst="rect">
            <a:avLst/>
          </a:prstGeom>
          <a:noFill/>
        </p:spPr>
        <p:txBody>
          <a:bodyPr wrap="square" rtlCol="0" anchor="ctr">
            <a:spAutoFit/>
          </a:bodyPr>
          <a:lstStyle/>
          <a:p>
            <a:pPr algn="ctr"/>
            <a:r>
              <a:rPr lang="en-GB" dirty="0" smtClean="0">
                <a:solidFill>
                  <a:srgbClr val="FF0000"/>
                </a:solidFill>
              </a:rPr>
              <a:t>New mailboxes from 7 May 2019</a:t>
            </a:r>
            <a:endParaRPr lang="en-GB" dirty="0">
              <a:solidFill>
                <a:srgbClr val="FF0000"/>
              </a:solidFill>
            </a:endParaRPr>
          </a:p>
        </p:txBody>
      </p:sp>
    </p:spTree>
    <p:extLst>
      <p:ext uri="{BB962C8B-B14F-4D97-AF65-F5344CB8AC3E}">
        <p14:creationId xmlns:p14="http://schemas.microsoft.com/office/powerpoint/2010/main" val="2011566374"/>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98201" y="558160"/>
            <a:ext cx="4542825" cy="820883"/>
          </a:xfrm>
          <a:prstGeom prst="rect">
            <a:avLst/>
          </a:prstGeom>
        </p:spPr>
      </p:pic>
      <p:pic>
        <p:nvPicPr>
          <p:cNvPr id="3" name="Picture 2"/>
          <p:cNvPicPr>
            <a:picLocks noChangeAspect="1"/>
          </p:cNvPicPr>
          <p:nvPr/>
        </p:nvPicPr>
        <p:blipFill>
          <a:blip r:embed="rId4"/>
          <a:stretch>
            <a:fillRect/>
          </a:stretch>
        </p:blipFill>
        <p:spPr>
          <a:xfrm>
            <a:off x="2977532" y="1449802"/>
            <a:ext cx="3168525" cy="591067"/>
          </a:xfrm>
          <a:prstGeom prst="rect">
            <a:avLst/>
          </a:prstGeom>
        </p:spPr>
      </p:pic>
      <p:pic>
        <p:nvPicPr>
          <p:cNvPr id="4" name="Picture 3"/>
          <p:cNvPicPr>
            <a:picLocks noChangeAspect="1"/>
          </p:cNvPicPr>
          <p:nvPr/>
        </p:nvPicPr>
        <p:blipFill>
          <a:blip r:embed="rId5"/>
          <a:stretch>
            <a:fillRect/>
          </a:stretch>
        </p:blipFill>
        <p:spPr>
          <a:xfrm>
            <a:off x="979591" y="2010036"/>
            <a:ext cx="7097065" cy="700946"/>
          </a:xfrm>
          <a:prstGeom prst="rect">
            <a:avLst/>
          </a:prstGeom>
        </p:spPr>
      </p:pic>
      <p:pic>
        <p:nvPicPr>
          <p:cNvPr id="9" name="Picture 8"/>
          <p:cNvPicPr>
            <a:picLocks noChangeAspect="1"/>
          </p:cNvPicPr>
          <p:nvPr/>
        </p:nvPicPr>
        <p:blipFill>
          <a:blip r:embed="rId6"/>
          <a:stretch>
            <a:fillRect/>
          </a:stretch>
        </p:blipFill>
        <p:spPr>
          <a:xfrm>
            <a:off x="957312" y="3443893"/>
            <a:ext cx="45719" cy="753133"/>
          </a:xfrm>
          <a:prstGeom prst="rect">
            <a:avLst/>
          </a:prstGeom>
        </p:spPr>
      </p:pic>
      <p:pic>
        <p:nvPicPr>
          <p:cNvPr id="11" name="Picture 10"/>
          <p:cNvPicPr>
            <a:picLocks noChangeAspect="1"/>
          </p:cNvPicPr>
          <p:nvPr/>
        </p:nvPicPr>
        <p:blipFill>
          <a:blip r:embed="rId7"/>
          <a:stretch>
            <a:fillRect/>
          </a:stretch>
        </p:blipFill>
        <p:spPr>
          <a:xfrm>
            <a:off x="5865802" y="3403063"/>
            <a:ext cx="38175" cy="772200"/>
          </a:xfrm>
          <a:prstGeom prst="rect">
            <a:avLst/>
          </a:prstGeom>
        </p:spPr>
      </p:pic>
      <p:pic>
        <p:nvPicPr>
          <p:cNvPr id="13" name="Picture 12"/>
          <p:cNvPicPr>
            <a:picLocks noChangeAspect="1"/>
          </p:cNvPicPr>
          <p:nvPr/>
        </p:nvPicPr>
        <p:blipFill>
          <a:blip r:embed="rId8"/>
          <a:stretch>
            <a:fillRect/>
          </a:stretch>
        </p:blipFill>
        <p:spPr>
          <a:xfrm>
            <a:off x="8041570" y="3391291"/>
            <a:ext cx="38175" cy="772200"/>
          </a:xfrm>
          <a:prstGeom prst="rect">
            <a:avLst/>
          </a:prstGeom>
        </p:spPr>
      </p:pic>
      <p:pic>
        <p:nvPicPr>
          <p:cNvPr id="17" name="Picture 16"/>
          <p:cNvPicPr>
            <a:picLocks noChangeAspect="1"/>
          </p:cNvPicPr>
          <p:nvPr/>
        </p:nvPicPr>
        <p:blipFill>
          <a:blip r:embed="rId9"/>
          <a:stretch>
            <a:fillRect/>
          </a:stretch>
        </p:blipFill>
        <p:spPr>
          <a:xfrm>
            <a:off x="7018923" y="4130030"/>
            <a:ext cx="1729541" cy="2251298"/>
          </a:xfrm>
          <a:prstGeom prst="rect">
            <a:avLst/>
          </a:prstGeom>
        </p:spPr>
      </p:pic>
      <p:pic>
        <p:nvPicPr>
          <p:cNvPr id="19" name="Picture 18"/>
          <p:cNvPicPr>
            <a:picLocks noChangeAspect="1"/>
          </p:cNvPicPr>
          <p:nvPr/>
        </p:nvPicPr>
        <p:blipFill>
          <a:blip r:embed="rId7"/>
          <a:stretch>
            <a:fillRect/>
          </a:stretch>
        </p:blipFill>
        <p:spPr>
          <a:xfrm>
            <a:off x="3346221" y="3381709"/>
            <a:ext cx="38175" cy="772200"/>
          </a:xfrm>
          <a:prstGeom prst="rect">
            <a:avLst/>
          </a:prstGeom>
        </p:spPr>
      </p:pic>
      <p:pic>
        <p:nvPicPr>
          <p:cNvPr id="21" name="Picture 20"/>
          <p:cNvPicPr>
            <a:picLocks noChangeAspect="1"/>
          </p:cNvPicPr>
          <p:nvPr/>
        </p:nvPicPr>
        <p:blipFill>
          <a:blip r:embed="rId10"/>
          <a:stretch>
            <a:fillRect/>
          </a:stretch>
        </p:blipFill>
        <p:spPr>
          <a:xfrm>
            <a:off x="2292186" y="2695572"/>
            <a:ext cx="2269609" cy="733428"/>
          </a:xfrm>
          <a:prstGeom prst="rect">
            <a:avLst/>
          </a:prstGeom>
        </p:spPr>
      </p:pic>
      <p:pic>
        <p:nvPicPr>
          <p:cNvPr id="22" name="Picture 21"/>
          <p:cNvPicPr>
            <a:picLocks noChangeAspect="1"/>
          </p:cNvPicPr>
          <p:nvPr/>
        </p:nvPicPr>
        <p:blipFill>
          <a:blip r:embed="rId11"/>
          <a:stretch>
            <a:fillRect/>
          </a:stretch>
        </p:blipFill>
        <p:spPr>
          <a:xfrm>
            <a:off x="4654652" y="2684424"/>
            <a:ext cx="2271413" cy="744576"/>
          </a:xfrm>
          <a:prstGeom prst="rect">
            <a:avLst/>
          </a:prstGeom>
        </p:spPr>
      </p:pic>
      <p:pic>
        <p:nvPicPr>
          <p:cNvPr id="23" name="Picture 22"/>
          <p:cNvPicPr>
            <a:picLocks noChangeAspect="1"/>
          </p:cNvPicPr>
          <p:nvPr/>
        </p:nvPicPr>
        <p:blipFill>
          <a:blip r:embed="rId12"/>
          <a:stretch>
            <a:fillRect/>
          </a:stretch>
        </p:blipFill>
        <p:spPr>
          <a:xfrm>
            <a:off x="7020050" y="2684424"/>
            <a:ext cx="1728414" cy="755915"/>
          </a:xfrm>
          <a:prstGeom prst="rect">
            <a:avLst/>
          </a:prstGeom>
        </p:spPr>
      </p:pic>
      <p:pic>
        <p:nvPicPr>
          <p:cNvPr id="24" name="Picture 23"/>
          <p:cNvPicPr>
            <a:picLocks noChangeAspect="1"/>
          </p:cNvPicPr>
          <p:nvPr/>
        </p:nvPicPr>
        <p:blipFill>
          <a:blip r:embed="rId13"/>
          <a:stretch>
            <a:fillRect/>
          </a:stretch>
        </p:blipFill>
        <p:spPr>
          <a:xfrm>
            <a:off x="2369822" y="4144094"/>
            <a:ext cx="2191973" cy="2237234"/>
          </a:xfrm>
          <a:prstGeom prst="rect">
            <a:avLst/>
          </a:prstGeom>
        </p:spPr>
      </p:pic>
      <p:pic>
        <p:nvPicPr>
          <p:cNvPr id="25" name="Picture 24"/>
          <p:cNvPicPr>
            <a:picLocks noChangeAspect="1"/>
          </p:cNvPicPr>
          <p:nvPr/>
        </p:nvPicPr>
        <p:blipFill>
          <a:blip r:embed="rId14"/>
          <a:stretch>
            <a:fillRect/>
          </a:stretch>
        </p:blipFill>
        <p:spPr>
          <a:xfrm>
            <a:off x="4654652" y="4130031"/>
            <a:ext cx="2271412" cy="2251298"/>
          </a:xfrm>
          <a:prstGeom prst="rect">
            <a:avLst/>
          </a:prstGeom>
        </p:spPr>
      </p:pic>
      <p:pic>
        <p:nvPicPr>
          <p:cNvPr id="6" name="Picture 5"/>
          <p:cNvPicPr>
            <a:picLocks noChangeAspect="1"/>
          </p:cNvPicPr>
          <p:nvPr/>
        </p:nvPicPr>
        <p:blipFill>
          <a:blip r:embed="rId15"/>
          <a:stretch>
            <a:fillRect/>
          </a:stretch>
        </p:blipFill>
        <p:spPr>
          <a:xfrm>
            <a:off x="467544" y="2695572"/>
            <a:ext cx="1730657" cy="744767"/>
          </a:xfrm>
          <a:prstGeom prst="rect">
            <a:avLst/>
          </a:prstGeom>
        </p:spPr>
      </p:pic>
      <p:pic>
        <p:nvPicPr>
          <p:cNvPr id="7" name="Picture 6"/>
          <p:cNvPicPr>
            <a:picLocks noChangeAspect="1"/>
          </p:cNvPicPr>
          <p:nvPr/>
        </p:nvPicPr>
        <p:blipFill>
          <a:blip r:embed="rId16"/>
          <a:stretch>
            <a:fillRect/>
          </a:stretch>
        </p:blipFill>
        <p:spPr>
          <a:xfrm>
            <a:off x="467544" y="4144094"/>
            <a:ext cx="1730657" cy="2237234"/>
          </a:xfrm>
          <a:prstGeom prst="rect">
            <a:avLst/>
          </a:prstGeom>
        </p:spPr>
      </p:pic>
      <p:pic>
        <p:nvPicPr>
          <p:cNvPr id="5" name="Picture 4"/>
          <p:cNvPicPr>
            <a:picLocks noChangeAspect="1"/>
          </p:cNvPicPr>
          <p:nvPr/>
        </p:nvPicPr>
        <p:blipFill>
          <a:blip r:embed="rId17"/>
          <a:stretch>
            <a:fillRect/>
          </a:stretch>
        </p:blipFill>
        <p:spPr>
          <a:xfrm>
            <a:off x="267602" y="1120891"/>
            <a:ext cx="1767993" cy="1048603"/>
          </a:xfrm>
          <a:prstGeom prst="rect">
            <a:avLst/>
          </a:prstGeom>
        </p:spPr>
      </p:pic>
    </p:spTree>
    <p:extLst>
      <p:ext uri="{BB962C8B-B14F-4D97-AF65-F5344CB8AC3E}">
        <p14:creationId xmlns:p14="http://schemas.microsoft.com/office/powerpoint/2010/main" val="2565777850"/>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20663" y="571008"/>
            <a:ext cx="4542825" cy="676867"/>
          </a:xfrm>
          <a:prstGeom prst="rect">
            <a:avLst/>
          </a:prstGeom>
        </p:spPr>
      </p:pic>
      <p:pic>
        <p:nvPicPr>
          <p:cNvPr id="3" name="Picture 2"/>
          <p:cNvPicPr>
            <a:picLocks noChangeAspect="1"/>
          </p:cNvPicPr>
          <p:nvPr/>
        </p:nvPicPr>
        <p:blipFill>
          <a:blip r:embed="rId4"/>
          <a:stretch>
            <a:fillRect/>
          </a:stretch>
        </p:blipFill>
        <p:spPr>
          <a:xfrm>
            <a:off x="2649241" y="1484989"/>
            <a:ext cx="3998832" cy="591067"/>
          </a:xfrm>
          <a:prstGeom prst="rect">
            <a:avLst/>
          </a:prstGeom>
        </p:spPr>
      </p:pic>
      <p:pic>
        <p:nvPicPr>
          <p:cNvPr id="6" name="Picture 5"/>
          <p:cNvPicPr>
            <a:picLocks noChangeAspect="1"/>
          </p:cNvPicPr>
          <p:nvPr/>
        </p:nvPicPr>
        <p:blipFill>
          <a:blip r:embed="rId5"/>
          <a:stretch>
            <a:fillRect/>
          </a:stretch>
        </p:blipFill>
        <p:spPr>
          <a:xfrm>
            <a:off x="1872554" y="2778459"/>
            <a:ext cx="1800200" cy="667539"/>
          </a:xfrm>
          <a:prstGeom prst="rect">
            <a:avLst/>
          </a:prstGeom>
        </p:spPr>
      </p:pic>
      <p:pic>
        <p:nvPicPr>
          <p:cNvPr id="7" name="Picture 6"/>
          <p:cNvPicPr>
            <a:picLocks noChangeAspect="1"/>
          </p:cNvPicPr>
          <p:nvPr/>
        </p:nvPicPr>
        <p:blipFill>
          <a:blip r:embed="rId6"/>
          <a:stretch>
            <a:fillRect/>
          </a:stretch>
        </p:blipFill>
        <p:spPr>
          <a:xfrm>
            <a:off x="3788803" y="2778213"/>
            <a:ext cx="1670156" cy="673549"/>
          </a:xfrm>
          <a:prstGeom prst="rect">
            <a:avLst/>
          </a:prstGeom>
        </p:spPr>
      </p:pic>
      <p:pic>
        <p:nvPicPr>
          <p:cNvPr id="8" name="Picture 7"/>
          <p:cNvPicPr>
            <a:picLocks noChangeAspect="1"/>
          </p:cNvPicPr>
          <p:nvPr/>
        </p:nvPicPr>
        <p:blipFill>
          <a:blip r:embed="rId7"/>
          <a:stretch>
            <a:fillRect/>
          </a:stretch>
        </p:blipFill>
        <p:spPr>
          <a:xfrm>
            <a:off x="5551836" y="2771680"/>
            <a:ext cx="1649625" cy="680082"/>
          </a:xfrm>
          <a:prstGeom prst="rect">
            <a:avLst/>
          </a:prstGeom>
        </p:spPr>
      </p:pic>
      <p:pic>
        <p:nvPicPr>
          <p:cNvPr id="9" name="Picture 8"/>
          <p:cNvPicPr>
            <a:picLocks noChangeAspect="1"/>
          </p:cNvPicPr>
          <p:nvPr/>
        </p:nvPicPr>
        <p:blipFill>
          <a:blip r:embed="rId8"/>
          <a:stretch>
            <a:fillRect/>
          </a:stretch>
        </p:blipFill>
        <p:spPr>
          <a:xfrm>
            <a:off x="7259579" y="2762362"/>
            <a:ext cx="1659771" cy="689400"/>
          </a:xfrm>
          <a:prstGeom prst="rect">
            <a:avLst/>
          </a:prstGeom>
        </p:spPr>
      </p:pic>
      <p:pic>
        <p:nvPicPr>
          <p:cNvPr id="11" name="Picture 10"/>
          <p:cNvPicPr>
            <a:picLocks noChangeAspect="1"/>
          </p:cNvPicPr>
          <p:nvPr/>
        </p:nvPicPr>
        <p:blipFill>
          <a:blip r:embed="rId9"/>
          <a:stretch>
            <a:fillRect/>
          </a:stretch>
        </p:blipFill>
        <p:spPr>
          <a:xfrm>
            <a:off x="660122" y="3439739"/>
            <a:ext cx="38175" cy="495733"/>
          </a:xfrm>
          <a:prstGeom prst="rect">
            <a:avLst/>
          </a:prstGeom>
        </p:spPr>
      </p:pic>
      <p:pic>
        <p:nvPicPr>
          <p:cNvPr id="12" name="Picture 11"/>
          <p:cNvPicPr>
            <a:picLocks noChangeAspect="1"/>
          </p:cNvPicPr>
          <p:nvPr/>
        </p:nvPicPr>
        <p:blipFill>
          <a:blip r:embed="rId9"/>
          <a:stretch>
            <a:fillRect/>
          </a:stretch>
        </p:blipFill>
        <p:spPr>
          <a:xfrm>
            <a:off x="2573183" y="3432837"/>
            <a:ext cx="38175" cy="495733"/>
          </a:xfrm>
          <a:prstGeom prst="rect">
            <a:avLst/>
          </a:prstGeom>
        </p:spPr>
      </p:pic>
      <p:pic>
        <p:nvPicPr>
          <p:cNvPr id="14" name="Picture 13"/>
          <p:cNvPicPr>
            <a:picLocks noChangeAspect="1"/>
          </p:cNvPicPr>
          <p:nvPr/>
        </p:nvPicPr>
        <p:blipFill>
          <a:blip r:embed="rId9"/>
          <a:stretch>
            <a:fillRect/>
          </a:stretch>
        </p:blipFill>
        <p:spPr>
          <a:xfrm>
            <a:off x="4611850" y="3432837"/>
            <a:ext cx="38175" cy="495733"/>
          </a:xfrm>
          <a:prstGeom prst="rect">
            <a:avLst/>
          </a:prstGeom>
        </p:spPr>
      </p:pic>
      <p:pic>
        <p:nvPicPr>
          <p:cNvPr id="15" name="Picture 14"/>
          <p:cNvPicPr>
            <a:picLocks noChangeAspect="1"/>
          </p:cNvPicPr>
          <p:nvPr/>
        </p:nvPicPr>
        <p:blipFill>
          <a:blip r:embed="rId9"/>
          <a:stretch>
            <a:fillRect/>
          </a:stretch>
        </p:blipFill>
        <p:spPr>
          <a:xfrm>
            <a:off x="6725560" y="3420261"/>
            <a:ext cx="38175" cy="495733"/>
          </a:xfrm>
          <a:prstGeom prst="rect">
            <a:avLst/>
          </a:prstGeom>
        </p:spPr>
      </p:pic>
      <p:pic>
        <p:nvPicPr>
          <p:cNvPr id="17" name="Picture 16"/>
          <p:cNvPicPr>
            <a:picLocks noChangeAspect="1"/>
          </p:cNvPicPr>
          <p:nvPr/>
        </p:nvPicPr>
        <p:blipFill>
          <a:blip r:embed="rId10"/>
          <a:stretch>
            <a:fillRect/>
          </a:stretch>
        </p:blipFill>
        <p:spPr>
          <a:xfrm>
            <a:off x="1865963" y="3935472"/>
            <a:ext cx="1800200" cy="2240572"/>
          </a:xfrm>
          <a:prstGeom prst="rect">
            <a:avLst/>
          </a:prstGeom>
        </p:spPr>
      </p:pic>
      <p:pic>
        <p:nvPicPr>
          <p:cNvPr id="18" name="Picture 17"/>
          <p:cNvPicPr>
            <a:picLocks noChangeAspect="1"/>
          </p:cNvPicPr>
          <p:nvPr/>
        </p:nvPicPr>
        <p:blipFill>
          <a:blip r:embed="rId11"/>
          <a:stretch>
            <a:fillRect/>
          </a:stretch>
        </p:blipFill>
        <p:spPr>
          <a:xfrm>
            <a:off x="3769714" y="3935472"/>
            <a:ext cx="1644722" cy="2240572"/>
          </a:xfrm>
          <a:prstGeom prst="rect">
            <a:avLst/>
          </a:prstGeom>
        </p:spPr>
      </p:pic>
      <p:pic>
        <p:nvPicPr>
          <p:cNvPr id="19" name="Picture 18"/>
          <p:cNvPicPr>
            <a:picLocks noChangeAspect="1"/>
          </p:cNvPicPr>
          <p:nvPr/>
        </p:nvPicPr>
        <p:blipFill>
          <a:blip r:embed="rId12"/>
          <a:stretch>
            <a:fillRect/>
          </a:stretch>
        </p:blipFill>
        <p:spPr>
          <a:xfrm>
            <a:off x="5573119" y="3935472"/>
            <a:ext cx="1628342" cy="2240572"/>
          </a:xfrm>
          <a:prstGeom prst="rect">
            <a:avLst/>
          </a:prstGeom>
        </p:spPr>
      </p:pic>
      <p:pic>
        <p:nvPicPr>
          <p:cNvPr id="20" name="Picture 19"/>
          <p:cNvPicPr>
            <a:picLocks noChangeAspect="1"/>
          </p:cNvPicPr>
          <p:nvPr/>
        </p:nvPicPr>
        <p:blipFill>
          <a:blip r:embed="rId13"/>
          <a:stretch>
            <a:fillRect/>
          </a:stretch>
        </p:blipFill>
        <p:spPr>
          <a:xfrm>
            <a:off x="7328884" y="3935473"/>
            <a:ext cx="1638486" cy="2240571"/>
          </a:xfrm>
          <a:prstGeom prst="rect">
            <a:avLst/>
          </a:prstGeom>
        </p:spPr>
      </p:pic>
      <p:pic>
        <p:nvPicPr>
          <p:cNvPr id="21" name="Picture 20"/>
          <p:cNvPicPr>
            <a:picLocks noChangeAspect="1"/>
          </p:cNvPicPr>
          <p:nvPr/>
        </p:nvPicPr>
        <p:blipFill>
          <a:blip r:embed="rId14"/>
          <a:stretch>
            <a:fillRect/>
          </a:stretch>
        </p:blipFill>
        <p:spPr>
          <a:xfrm>
            <a:off x="220241" y="2783976"/>
            <a:ext cx="1548982" cy="673548"/>
          </a:xfrm>
          <a:prstGeom prst="rect">
            <a:avLst/>
          </a:prstGeom>
        </p:spPr>
      </p:pic>
      <p:pic>
        <p:nvPicPr>
          <p:cNvPr id="22" name="Picture 21"/>
          <p:cNvPicPr>
            <a:picLocks noChangeAspect="1"/>
          </p:cNvPicPr>
          <p:nvPr/>
        </p:nvPicPr>
        <p:blipFill>
          <a:blip r:embed="rId15"/>
          <a:stretch>
            <a:fillRect/>
          </a:stretch>
        </p:blipFill>
        <p:spPr>
          <a:xfrm>
            <a:off x="261206" y="3935472"/>
            <a:ext cx="1569125" cy="2240572"/>
          </a:xfrm>
          <a:prstGeom prst="rect">
            <a:avLst/>
          </a:prstGeom>
        </p:spPr>
      </p:pic>
      <p:pic>
        <p:nvPicPr>
          <p:cNvPr id="23" name="Picture 22"/>
          <p:cNvPicPr>
            <a:picLocks noChangeAspect="1"/>
          </p:cNvPicPr>
          <p:nvPr/>
        </p:nvPicPr>
        <p:blipFill>
          <a:blip r:embed="rId16"/>
          <a:stretch>
            <a:fillRect/>
          </a:stretch>
        </p:blipFill>
        <p:spPr>
          <a:xfrm>
            <a:off x="654597" y="2030843"/>
            <a:ext cx="7988119" cy="753133"/>
          </a:xfrm>
          <a:prstGeom prst="rect">
            <a:avLst/>
          </a:prstGeom>
        </p:spPr>
      </p:pic>
      <p:pic>
        <p:nvPicPr>
          <p:cNvPr id="27" name="Picture 26"/>
          <p:cNvPicPr>
            <a:picLocks noChangeAspect="1"/>
          </p:cNvPicPr>
          <p:nvPr/>
        </p:nvPicPr>
        <p:blipFill>
          <a:blip r:embed="rId17"/>
          <a:stretch>
            <a:fillRect/>
          </a:stretch>
        </p:blipFill>
        <p:spPr>
          <a:xfrm>
            <a:off x="8604541" y="3461437"/>
            <a:ext cx="38175" cy="467133"/>
          </a:xfrm>
          <a:prstGeom prst="rect">
            <a:avLst/>
          </a:prstGeom>
        </p:spPr>
      </p:pic>
      <p:pic>
        <p:nvPicPr>
          <p:cNvPr id="4" name="Picture 3"/>
          <p:cNvPicPr>
            <a:picLocks noChangeAspect="1"/>
          </p:cNvPicPr>
          <p:nvPr/>
        </p:nvPicPr>
        <p:blipFill>
          <a:blip r:embed="rId18"/>
          <a:stretch>
            <a:fillRect/>
          </a:stretch>
        </p:blipFill>
        <p:spPr>
          <a:xfrm>
            <a:off x="261206" y="972098"/>
            <a:ext cx="1767993" cy="1048603"/>
          </a:xfrm>
          <a:prstGeom prst="rect">
            <a:avLst/>
          </a:prstGeom>
        </p:spPr>
      </p:pic>
    </p:spTree>
    <p:extLst>
      <p:ext uri="{BB962C8B-B14F-4D97-AF65-F5344CB8AC3E}">
        <p14:creationId xmlns:p14="http://schemas.microsoft.com/office/powerpoint/2010/main" val="4059562003"/>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68849" y="530423"/>
            <a:ext cx="4542825" cy="676867"/>
          </a:xfrm>
          <a:prstGeom prst="rect">
            <a:avLst/>
          </a:prstGeom>
        </p:spPr>
      </p:pic>
      <p:pic>
        <p:nvPicPr>
          <p:cNvPr id="3" name="Picture 2"/>
          <p:cNvPicPr>
            <a:picLocks noChangeAspect="1"/>
          </p:cNvPicPr>
          <p:nvPr/>
        </p:nvPicPr>
        <p:blipFill>
          <a:blip r:embed="rId3"/>
          <a:stretch>
            <a:fillRect/>
          </a:stretch>
        </p:blipFill>
        <p:spPr>
          <a:xfrm>
            <a:off x="2915728" y="1420082"/>
            <a:ext cx="3168525" cy="591067"/>
          </a:xfrm>
          <a:prstGeom prst="rect">
            <a:avLst/>
          </a:prstGeom>
        </p:spPr>
      </p:pic>
      <p:pic>
        <p:nvPicPr>
          <p:cNvPr id="6" name="Picture 5"/>
          <p:cNvPicPr>
            <a:picLocks noChangeAspect="1"/>
          </p:cNvPicPr>
          <p:nvPr/>
        </p:nvPicPr>
        <p:blipFill>
          <a:blip r:embed="rId4"/>
          <a:stretch>
            <a:fillRect/>
          </a:stretch>
        </p:blipFill>
        <p:spPr>
          <a:xfrm>
            <a:off x="2318059" y="2570708"/>
            <a:ext cx="1872209" cy="655837"/>
          </a:xfrm>
          <a:prstGeom prst="rect">
            <a:avLst/>
          </a:prstGeom>
        </p:spPr>
      </p:pic>
      <p:pic>
        <p:nvPicPr>
          <p:cNvPr id="7" name="Picture 6"/>
          <p:cNvPicPr>
            <a:picLocks noChangeAspect="1"/>
          </p:cNvPicPr>
          <p:nvPr/>
        </p:nvPicPr>
        <p:blipFill>
          <a:blip r:embed="rId5"/>
          <a:stretch>
            <a:fillRect/>
          </a:stretch>
        </p:blipFill>
        <p:spPr>
          <a:xfrm>
            <a:off x="4766263" y="2578278"/>
            <a:ext cx="1969494" cy="648267"/>
          </a:xfrm>
          <a:prstGeom prst="rect">
            <a:avLst/>
          </a:prstGeom>
        </p:spPr>
      </p:pic>
      <p:pic>
        <p:nvPicPr>
          <p:cNvPr id="8" name="Picture 7"/>
          <p:cNvPicPr>
            <a:picLocks noChangeAspect="1"/>
          </p:cNvPicPr>
          <p:nvPr/>
        </p:nvPicPr>
        <p:blipFill>
          <a:blip r:embed="rId6"/>
          <a:stretch>
            <a:fillRect/>
          </a:stretch>
        </p:blipFill>
        <p:spPr>
          <a:xfrm>
            <a:off x="6966295" y="2567931"/>
            <a:ext cx="1944217" cy="658614"/>
          </a:xfrm>
          <a:prstGeom prst="rect">
            <a:avLst/>
          </a:prstGeom>
        </p:spPr>
      </p:pic>
      <p:pic>
        <p:nvPicPr>
          <p:cNvPr id="11" name="Picture 10"/>
          <p:cNvPicPr>
            <a:picLocks noChangeAspect="1"/>
          </p:cNvPicPr>
          <p:nvPr/>
        </p:nvPicPr>
        <p:blipFill>
          <a:blip r:embed="rId7"/>
          <a:stretch>
            <a:fillRect/>
          </a:stretch>
        </p:blipFill>
        <p:spPr>
          <a:xfrm>
            <a:off x="3434763" y="3202866"/>
            <a:ext cx="48080" cy="480272"/>
          </a:xfrm>
          <a:prstGeom prst="rect">
            <a:avLst/>
          </a:prstGeom>
        </p:spPr>
      </p:pic>
      <p:pic>
        <p:nvPicPr>
          <p:cNvPr id="12" name="Picture 11"/>
          <p:cNvPicPr>
            <a:picLocks noChangeAspect="1"/>
          </p:cNvPicPr>
          <p:nvPr/>
        </p:nvPicPr>
        <p:blipFill>
          <a:blip r:embed="rId8"/>
          <a:stretch>
            <a:fillRect/>
          </a:stretch>
        </p:blipFill>
        <p:spPr>
          <a:xfrm>
            <a:off x="1044117" y="3184642"/>
            <a:ext cx="46388" cy="463377"/>
          </a:xfrm>
          <a:prstGeom prst="rect">
            <a:avLst/>
          </a:prstGeom>
        </p:spPr>
      </p:pic>
      <p:pic>
        <p:nvPicPr>
          <p:cNvPr id="14" name="Picture 13"/>
          <p:cNvPicPr>
            <a:picLocks noChangeAspect="1"/>
          </p:cNvPicPr>
          <p:nvPr/>
        </p:nvPicPr>
        <p:blipFill>
          <a:blip r:embed="rId7"/>
          <a:stretch>
            <a:fillRect/>
          </a:stretch>
        </p:blipFill>
        <p:spPr>
          <a:xfrm>
            <a:off x="7908984" y="3222062"/>
            <a:ext cx="47392" cy="473399"/>
          </a:xfrm>
          <a:prstGeom prst="rect">
            <a:avLst/>
          </a:prstGeom>
        </p:spPr>
      </p:pic>
      <p:pic>
        <p:nvPicPr>
          <p:cNvPr id="17" name="Picture 16"/>
          <p:cNvPicPr>
            <a:picLocks noChangeAspect="1"/>
          </p:cNvPicPr>
          <p:nvPr/>
        </p:nvPicPr>
        <p:blipFill>
          <a:blip r:embed="rId9"/>
          <a:stretch>
            <a:fillRect/>
          </a:stretch>
        </p:blipFill>
        <p:spPr>
          <a:xfrm>
            <a:off x="4766263" y="3683138"/>
            <a:ext cx="1921328" cy="2469134"/>
          </a:xfrm>
          <a:prstGeom prst="rect">
            <a:avLst/>
          </a:prstGeom>
        </p:spPr>
      </p:pic>
      <p:pic>
        <p:nvPicPr>
          <p:cNvPr id="18" name="Picture 17"/>
          <p:cNvPicPr>
            <a:picLocks noChangeAspect="1"/>
          </p:cNvPicPr>
          <p:nvPr/>
        </p:nvPicPr>
        <p:blipFill>
          <a:blip r:embed="rId10"/>
          <a:stretch>
            <a:fillRect/>
          </a:stretch>
        </p:blipFill>
        <p:spPr>
          <a:xfrm>
            <a:off x="6988854" y="3656948"/>
            <a:ext cx="1935044" cy="2469134"/>
          </a:xfrm>
          <a:prstGeom prst="rect">
            <a:avLst/>
          </a:prstGeom>
        </p:spPr>
      </p:pic>
      <p:pic>
        <p:nvPicPr>
          <p:cNvPr id="19" name="Picture 18"/>
          <p:cNvPicPr>
            <a:picLocks noChangeAspect="1"/>
          </p:cNvPicPr>
          <p:nvPr/>
        </p:nvPicPr>
        <p:blipFill>
          <a:blip r:embed="rId11"/>
          <a:stretch>
            <a:fillRect/>
          </a:stretch>
        </p:blipFill>
        <p:spPr>
          <a:xfrm>
            <a:off x="2315097" y="3683138"/>
            <a:ext cx="1875171" cy="2442944"/>
          </a:xfrm>
          <a:prstGeom prst="rect">
            <a:avLst/>
          </a:prstGeom>
        </p:spPr>
      </p:pic>
      <p:pic>
        <p:nvPicPr>
          <p:cNvPr id="5" name="Picture 4"/>
          <p:cNvPicPr>
            <a:picLocks noChangeAspect="1"/>
          </p:cNvPicPr>
          <p:nvPr/>
        </p:nvPicPr>
        <p:blipFill>
          <a:blip r:embed="rId12"/>
          <a:stretch>
            <a:fillRect/>
          </a:stretch>
        </p:blipFill>
        <p:spPr>
          <a:xfrm>
            <a:off x="220824" y="2578278"/>
            <a:ext cx="1866697" cy="648267"/>
          </a:xfrm>
          <a:prstGeom prst="rect">
            <a:avLst/>
          </a:prstGeom>
        </p:spPr>
      </p:pic>
      <p:pic>
        <p:nvPicPr>
          <p:cNvPr id="15" name="Picture 14"/>
          <p:cNvPicPr>
            <a:picLocks noChangeAspect="1"/>
          </p:cNvPicPr>
          <p:nvPr/>
        </p:nvPicPr>
        <p:blipFill>
          <a:blip r:embed="rId13"/>
          <a:stretch>
            <a:fillRect/>
          </a:stretch>
        </p:blipFill>
        <p:spPr>
          <a:xfrm>
            <a:off x="222198" y="3656948"/>
            <a:ext cx="1865323" cy="2469134"/>
          </a:xfrm>
          <a:prstGeom prst="rect">
            <a:avLst/>
          </a:prstGeom>
        </p:spPr>
      </p:pic>
      <p:pic>
        <p:nvPicPr>
          <p:cNvPr id="16" name="Picture 15"/>
          <p:cNvPicPr>
            <a:picLocks noChangeAspect="1"/>
          </p:cNvPicPr>
          <p:nvPr/>
        </p:nvPicPr>
        <p:blipFill>
          <a:blip r:embed="rId14"/>
          <a:stretch>
            <a:fillRect/>
          </a:stretch>
        </p:blipFill>
        <p:spPr>
          <a:xfrm>
            <a:off x="1044117" y="1954731"/>
            <a:ext cx="6912259" cy="623547"/>
          </a:xfrm>
          <a:prstGeom prst="rect">
            <a:avLst/>
          </a:prstGeom>
        </p:spPr>
      </p:pic>
      <p:pic>
        <p:nvPicPr>
          <p:cNvPr id="24" name="Picture 23"/>
          <p:cNvPicPr>
            <a:picLocks noChangeAspect="1"/>
          </p:cNvPicPr>
          <p:nvPr/>
        </p:nvPicPr>
        <p:blipFill>
          <a:blip r:embed="rId15"/>
          <a:stretch>
            <a:fillRect/>
          </a:stretch>
        </p:blipFill>
        <p:spPr>
          <a:xfrm>
            <a:off x="5667263" y="3225194"/>
            <a:ext cx="38175" cy="467133"/>
          </a:xfrm>
          <a:prstGeom prst="rect">
            <a:avLst/>
          </a:prstGeom>
        </p:spPr>
      </p:pic>
      <p:pic>
        <p:nvPicPr>
          <p:cNvPr id="4" name="Picture 3"/>
          <p:cNvPicPr>
            <a:picLocks noChangeAspect="1"/>
          </p:cNvPicPr>
          <p:nvPr/>
        </p:nvPicPr>
        <p:blipFill>
          <a:blip r:embed="rId16"/>
          <a:stretch>
            <a:fillRect/>
          </a:stretch>
        </p:blipFill>
        <p:spPr>
          <a:xfrm>
            <a:off x="179334" y="824065"/>
            <a:ext cx="1767993" cy="1048603"/>
          </a:xfrm>
          <a:prstGeom prst="rect">
            <a:avLst/>
          </a:prstGeom>
        </p:spPr>
      </p:pic>
    </p:spTree>
    <p:extLst>
      <p:ext uri="{BB962C8B-B14F-4D97-AF65-F5344CB8AC3E}">
        <p14:creationId xmlns:p14="http://schemas.microsoft.com/office/powerpoint/2010/main" val="1318403607"/>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23728" y="548680"/>
            <a:ext cx="4542825" cy="676867"/>
          </a:xfrm>
          <a:prstGeom prst="rect">
            <a:avLst/>
          </a:prstGeom>
        </p:spPr>
      </p:pic>
      <p:pic>
        <p:nvPicPr>
          <p:cNvPr id="3" name="Picture 2"/>
          <p:cNvPicPr>
            <a:picLocks noChangeAspect="1"/>
          </p:cNvPicPr>
          <p:nvPr/>
        </p:nvPicPr>
        <p:blipFill>
          <a:blip r:embed="rId3"/>
          <a:stretch>
            <a:fillRect/>
          </a:stretch>
        </p:blipFill>
        <p:spPr>
          <a:xfrm>
            <a:off x="2771800" y="1556792"/>
            <a:ext cx="3168525" cy="591067"/>
          </a:xfrm>
          <a:prstGeom prst="rect">
            <a:avLst/>
          </a:prstGeom>
        </p:spPr>
      </p:pic>
      <p:pic>
        <p:nvPicPr>
          <p:cNvPr id="4" name="Picture 3"/>
          <p:cNvPicPr>
            <a:picLocks noChangeAspect="1"/>
          </p:cNvPicPr>
          <p:nvPr/>
        </p:nvPicPr>
        <p:blipFill>
          <a:blip r:embed="rId4"/>
          <a:stretch>
            <a:fillRect/>
          </a:stretch>
        </p:blipFill>
        <p:spPr>
          <a:xfrm>
            <a:off x="1619672" y="2102538"/>
            <a:ext cx="5688632" cy="462366"/>
          </a:xfrm>
          <a:prstGeom prst="rect">
            <a:avLst/>
          </a:prstGeom>
        </p:spPr>
      </p:pic>
      <p:pic>
        <p:nvPicPr>
          <p:cNvPr id="5" name="Picture 4"/>
          <p:cNvPicPr>
            <a:picLocks noChangeAspect="1"/>
          </p:cNvPicPr>
          <p:nvPr/>
        </p:nvPicPr>
        <p:blipFill>
          <a:blip r:embed="rId5"/>
          <a:stretch>
            <a:fillRect/>
          </a:stretch>
        </p:blipFill>
        <p:spPr>
          <a:xfrm>
            <a:off x="611560" y="2564904"/>
            <a:ext cx="2418051" cy="648267"/>
          </a:xfrm>
          <a:prstGeom prst="rect">
            <a:avLst/>
          </a:prstGeom>
        </p:spPr>
      </p:pic>
      <p:pic>
        <p:nvPicPr>
          <p:cNvPr id="6" name="Picture 5"/>
          <p:cNvPicPr>
            <a:picLocks noChangeAspect="1"/>
          </p:cNvPicPr>
          <p:nvPr/>
        </p:nvPicPr>
        <p:blipFill>
          <a:blip r:embed="rId6"/>
          <a:stretch>
            <a:fillRect/>
          </a:stretch>
        </p:blipFill>
        <p:spPr>
          <a:xfrm>
            <a:off x="3203849" y="2564903"/>
            <a:ext cx="2592288" cy="648267"/>
          </a:xfrm>
          <a:prstGeom prst="rect">
            <a:avLst/>
          </a:prstGeom>
        </p:spPr>
      </p:pic>
      <p:pic>
        <p:nvPicPr>
          <p:cNvPr id="7" name="Picture 6"/>
          <p:cNvPicPr>
            <a:picLocks noChangeAspect="1"/>
          </p:cNvPicPr>
          <p:nvPr/>
        </p:nvPicPr>
        <p:blipFill>
          <a:blip r:embed="rId7"/>
          <a:stretch>
            <a:fillRect/>
          </a:stretch>
        </p:blipFill>
        <p:spPr>
          <a:xfrm>
            <a:off x="5970375" y="2564903"/>
            <a:ext cx="2346041" cy="648267"/>
          </a:xfrm>
          <a:prstGeom prst="rect">
            <a:avLst/>
          </a:prstGeom>
        </p:spPr>
      </p:pic>
      <p:pic>
        <p:nvPicPr>
          <p:cNvPr id="8" name="Picture 7"/>
          <p:cNvPicPr>
            <a:picLocks noChangeAspect="1"/>
          </p:cNvPicPr>
          <p:nvPr/>
        </p:nvPicPr>
        <p:blipFill>
          <a:blip r:embed="rId8"/>
          <a:stretch>
            <a:fillRect/>
          </a:stretch>
        </p:blipFill>
        <p:spPr>
          <a:xfrm>
            <a:off x="620316" y="3630215"/>
            <a:ext cx="2409295" cy="2319065"/>
          </a:xfrm>
          <a:prstGeom prst="rect">
            <a:avLst/>
          </a:prstGeom>
        </p:spPr>
      </p:pic>
      <p:pic>
        <p:nvPicPr>
          <p:cNvPr id="9" name="Picture 8"/>
          <p:cNvPicPr>
            <a:picLocks noChangeAspect="1"/>
          </p:cNvPicPr>
          <p:nvPr/>
        </p:nvPicPr>
        <p:blipFill>
          <a:blip r:embed="rId9"/>
          <a:stretch>
            <a:fillRect/>
          </a:stretch>
        </p:blipFill>
        <p:spPr>
          <a:xfrm>
            <a:off x="3174505" y="3645470"/>
            <a:ext cx="2621632" cy="2303810"/>
          </a:xfrm>
          <a:prstGeom prst="rect">
            <a:avLst/>
          </a:prstGeom>
        </p:spPr>
      </p:pic>
      <p:pic>
        <p:nvPicPr>
          <p:cNvPr id="10" name="Picture 9"/>
          <p:cNvPicPr>
            <a:picLocks noChangeAspect="1"/>
          </p:cNvPicPr>
          <p:nvPr/>
        </p:nvPicPr>
        <p:blipFill>
          <a:blip r:embed="rId10"/>
          <a:stretch>
            <a:fillRect/>
          </a:stretch>
        </p:blipFill>
        <p:spPr>
          <a:xfrm>
            <a:off x="5970375" y="3628918"/>
            <a:ext cx="2346041" cy="2320362"/>
          </a:xfrm>
          <a:prstGeom prst="rect">
            <a:avLst/>
          </a:prstGeom>
        </p:spPr>
      </p:pic>
      <p:pic>
        <p:nvPicPr>
          <p:cNvPr id="12" name="Picture 11"/>
          <p:cNvPicPr>
            <a:picLocks noChangeAspect="1"/>
          </p:cNvPicPr>
          <p:nvPr/>
        </p:nvPicPr>
        <p:blipFill>
          <a:blip r:embed="rId11"/>
          <a:stretch>
            <a:fillRect/>
          </a:stretch>
        </p:blipFill>
        <p:spPr>
          <a:xfrm>
            <a:off x="4499992" y="3186163"/>
            <a:ext cx="38175" cy="505267"/>
          </a:xfrm>
          <a:prstGeom prst="rect">
            <a:avLst/>
          </a:prstGeom>
        </p:spPr>
      </p:pic>
      <p:pic>
        <p:nvPicPr>
          <p:cNvPr id="13" name="Picture 12"/>
          <p:cNvPicPr>
            <a:picLocks noChangeAspect="1"/>
          </p:cNvPicPr>
          <p:nvPr/>
        </p:nvPicPr>
        <p:blipFill>
          <a:blip r:embed="rId11"/>
          <a:stretch>
            <a:fillRect/>
          </a:stretch>
        </p:blipFill>
        <p:spPr>
          <a:xfrm>
            <a:off x="7266518" y="3168411"/>
            <a:ext cx="38175" cy="505267"/>
          </a:xfrm>
          <a:prstGeom prst="rect">
            <a:avLst/>
          </a:prstGeom>
        </p:spPr>
      </p:pic>
      <p:pic>
        <p:nvPicPr>
          <p:cNvPr id="14" name="Picture 13"/>
          <p:cNvPicPr>
            <a:picLocks noChangeAspect="1"/>
          </p:cNvPicPr>
          <p:nvPr/>
        </p:nvPicPr>
        <p:blipFill>
          <a:blip r:embed="rId11"/>
          <a:stretch>
            <a:fillRect/>
          </a:stretch>
        </p:blipFill>
        <p:spPr>
          <a:xfrm>
            <a:off x="1619672" y="3186164"/>
            <a:ext cx="38175" cy="505267"/>
          </a:xfrm>
          <a:prstGeom prst="rect">
            <a:avLst/>
          </a:prstGeom>
        </p:spPr>
      </p:pic>
      <p:pic>
        <p:nvPicPr>
          <p:cNvPr id="11" name="Picture 10"/>
          <p:cNvPicPr>
            <a:picLocks noChangeAspect="1"/>
          </p:cNvPicPr>
          <p:nvPr/>
        </p:nvPicPr>
        <p:blipFill>
          <a:blip r:embed="rId12"/>
          <a:stretch>
            <a:fillRect/>
          </a:stretch>
        </p:blipFill>
        <p:spPr>
          <a:xfrm>
            <a:off x="262565" y="1070115"/>
            <a:ext cx="1767993" cy="1048603"/>
          </a:xfrm>
          <a:prstGeom prst="rect">
            <a:avLst/>
          </a:prstGeom>
        </p:spPr>
      </p:pic>
    </p:spTree>
    <p:extLst>
      <p:ext uri="{BB962C8B-B14F-4D97-AF65-F5344CB8AC3E}">
        <p14:creationId xmlns:p14="http://schemas.microsoft.com/office/powerpoint/2010/main" val="3101754091"/>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51720" y="836712"/>
            <a:ext cx="4542825" cy="648267"/>
          </a:xfrm>
          <a:prstGeom prst="rect">
            <a:avLst/>
          </a:prstGeom>
        </p:spPr>
      </p:pic>
      <p:pic>
        <p:nvPicPr>
          <p:cNvPr id="3" name="Picture 2"/>
          <p:cNvPicPr>
            <a:picLocks noChangeAspect="1"/>
          </p:cNvPicPr>
          <p:nvPr/>
        </p:nvPicPr>
        <p:blipFill>
          <a:blip r:embed="rId3"/>
          <a:stretch>
            <a:fillRect/>
          </a:stretch>
        </p:blipFill>
        <p:spPr>
          <a:xfrm>
            <a:off x="395536" y="2420888"/>
            <a:ext cx="1656184" cy="648267"/>
          </a:xfrm>
          <a:prstGeom prst="rect">
            <a:avLst/>
          </a:prstGeom>
        </p:spPr>
      </p:pic>
      <p:pic>
        <p:nvPicPr>
          <p:cNvPr id="4" name="Picture 3"/>
          <p:cNvPicPr>
            <a:picLocks noChangeAspect="1"/>
          </p:cNvPicPr>
          <p:nvPr/>
        </p:nvPicPr>
        <p:blipFill>
          <a:blip r:embed="rId4"/>
          <a:stretch>
            <a:fillRect/>
          </a:stretch>
        </p:blipFill>
        <p:spPr>
          <a:xfrm>
            <a:off x="2267745" y="2420888"/>
            <a:ext cx="1584176" cy="648267"/>
          </a:xfrm>
          <a:prstGeom prst="rect">
            <a:avLst/>
          </a:prstGeom>
        </p:spPr>
      </p:pic>
      <p:pic>
        <p:nvPicPr>
          <p:cNvPr id="5" name="Picture 4"/>
          <p:cNvPicPr>
            <a:picLocks noChangeAspect="1"/>
          </p:cNvPicPr>
          <p:nvPr/>
        </p:nvPicPr>
        <p:blipFill>
          <a:blip r:embed="rId5"/>
          <a:stretch>
            <a:fillRect/>
          </a:stretch>
        </p:blipFill>
        <p:spPr>
          <a:xfrm>
            <a:off x="3923929" y="2420888"/>
            <a:ext cx="1512168" cy="648267"/>
          </a:xfrm>
          <a:prstGeom prst="rect">
            <a:avLst/>
          </a:prstGeom>
        </p:spPr>
      </p:pic>
      <p:pic>
        <p:nvPicPr>
          <p:cNvPr id="6" name="Picture 5"/>
          <p:cNvPicPr>
            <a:picLocks noChangeAspect="1"/>
          </p:cNvPicPr>
          <p:nvPr/>
        </p:nvPicPr>
        <p:blipFill>
          <a:blip r:embed="rId6"/>
          <a:stretch>
            <a:fillRect/>
          </a:stretch>
        </p:blipFill>
        <p:spPr>
          <a:xfrm>
            <a:off x="5580113" y="2420888"/>
            <a:ext cx="1512168" cy="648267"/>
          </a:xfrm>
          <a:prstGeom prst="rect">
            <a:avLst/>
          </a:prstGeom>
        </p:spPr>
      </p:pic>
      <p:pic>
        <p:nvPicPr>
          <p:cNvPr id="7" name="Picture 6"/>
          <p:cNvPicPr>
            <a:picLocks noChangeAspect="1"/>
          </p:cNvPicPr>
          <p:nvPr/>
        </p:nvPicPr>
        <p:blipFill>
          <a:blip r:embed="rId7"/>
          <a:stretch>
            <a:fillRect/>
          </a:stretch>
        </p:blipFill>
        <p:spPr>
          <a:xfrm>
            <a:off x="7236297" y="2420888"/>
            <a:ext cx="1584175" cy="648267"/>
          </a:xfrm>
          <a:prstGeom prst="rect">
            <a:avLst/>
          </a:prstGeom>
        </p:spPr>
      </p:pic>
      <p:pic>
        <p:nvPicPr>
          <p:cNvPr id="8" name="Picture 7"/>
          <p:cNvPicPr>
            <a:picLocks noChangeAspect="1"/>
          </p:cNvPicPr>
          <p:nvPr/>
        </p:nvPicPr>
        <p:blipFill>
          <a:blip r:embed="rId8"/>
          <a:stretch>
            <a:fillRect/>
          </a:stretch>
        </p:blipFill>
        <p:spPr>
          <a:xfrm>
            <a:off x="395536" y="4005064"/>
            <a:ext cx="1656184" cy="1430000"/>
          </a:xfrm>
          <a:prstGeom prst="rect">
            <a:avLst/>
          </a:prstGeom>
        </p:spPr>
      </p:pic>
      <p:pic>
        <p:nvPicPr>
          <p:cNvPr id="9" name="Picture 8"/>
          <p:cNvPicPr>
            <a:picLocks noChangeAspect="1"/>
          </p:cNvPicPr>
          <p:nvPr/>
        </p:nvPicPr>
        <p:blipFill>
          <a:blip r:embed="rId9"/>
          <a:stretch>
            <a:fillRect/>
          </a:stretch>
        </p:blipFill>
        <p:spPr>
          <a:xfrm>
            <a:off x="2250802" y="4005064"/>
            <a:ext cx="1584176" cy="1430000"/>
          </a:xfrm>
          <a:prstGeom prst="rect">
            <a:avLst/>
          </a:prstGeom>
        </p:spPr>
      </p:pic>
      <p:pic>
        <p:nvPicPr>
          <p:cNvPr id="10" name="Picture 9"/>
          <p:cNvPicPr>
            <a:picLocks noChangeAspect="1"/>
          </p:cNvPicPr>
          <p:nvPr/>
        </p:nvPicPr>
        <p:blipFill>
          <a:blip r:embed="rId10"/>
          <a:stretch>
            <a:fillRect/>
          </a:stretch>
        </p:blipFill>
        <p:spPr>
          <a:xfrm>
            <a:off x="3961529" y="4005064"/>
            <a:ext cx="1584175" cy="1430000"/>
          </a:xfrm>
          <a:prstGeom prst="rect">
            <a:avLst/>
          </a:prstGeom>
        </p:spPr>
      </p:pic>
      <p:pic>
        <p:nvPicPr>
          <p:cNvPr id="11" name="Picture 10"/>
          <p:cNvPicPr>
            <a:picLocks noChangeAspect="1"/>
          </p:cNvPicPr>
          <p:nvPr/>
        </p:nvPicPr>
        <p:blipFill>
          <a:blip r:embed="rId11"/>
          <a:stretch>
            <a:fillRect/>
          </a:stretch>
        </p:blipFill>
        <p:spPr>
          <a:xfrm>
            <a:off x="5632223" y="3997451"/>
            <a:ext cx="1493889" cy="1430000"/>
          </a:xfrm>
          <a:prstGeom prst="rect">
            <a:avLst/>
          </a:prstGeom>
        </p:spPr>
      </p:pic>
      <p:pic>
        <p:nvPicPr>
          <p:cNvPr id="12" name="Picture 11"/>
          <p:cNvPicPr>
            <a:picLocks noChangeAspect="1"/>
          </p:cNvPicPr>
          <p:nvPr/>
        </p:nvPicPr>
        <p:blipFill>
          <a:blip r:embed="rId12"/>
          <a:stretch>
            <a:fillRect/>
          </a:stretch>
        </p:blipFill>
        <p:spPr>
          <a:xfrm>
            <a:off x="7255948" y="4005064"/>
            <a:ext cx="1580752" cy="1430000"/>
          </a:xfrm>
          <a:prstGeom prst="rect">
            <a:avLst/>
          </a:prstGeom>
        </p:spPr>
      </p:pic>
      <p:cxnSp>
        <p:nvCxnSpPr>
          <p:cNvPr id="23" name="Straight Arrow Connector 22"/>
          <p:cNvCxnSpPr>
            <a:stCxn id="3" idx="2"/>
            <a:endCxn id="8" idx="0"/>
          </p:cNvCxnSpPr>
          <p:nvPr/>
        </p:nvCxnSpPr>
        <p:spPr>
          <a:xfrm>
            <a:off x="1223628" y="3069155"/>
            <a:ext cx="0" cy="935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9" idx="0"/>
          </p:cNvCxnSpPr>
          <p:nvPr/>
        </p:nvCxnSpPr>
        <p:spPr>
          <a:xfrm flipH="1">
            <a:off x="3042890" y="3050103"/>
            <a:ext cx="16942" cy="954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788024" y="3050103"/>
            <a:ext cx="0" cy="935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372200" y="3061542"/>
            <a:ext cx="0" cy="935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8100392" y="3050103"/>
            <a:ext cx="0" cy="935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067692"/>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99792" y="620688"/>
            <a:ext cx="3636169" cy="476667"/>
          </a:xfrm>
          <a:prstGeom prst="rect">
            <a:avLst/>
          </a:prstGeom>
        </p:spPr>
      </p:pic>
      <p:pic>
        <p:nvPicPr>
          <p:cNvPr id="3" name="Picture 2"/>
          <p:cNvPicPr>
            <a:picLocks noChangeAspect="1"/>
          </p:cNvPicPr>
          <p:nvPr/>
        </p:nvPicPr>
        <p:blipFill>
          <a:blip r:embed="rId3"/>
          <a:stretch>
            <a:fillRect/>
          </a:stretch>
        </p:blipFill>
        <p:spPr>
          <a:xfrm>
            <a:off x="467544" y="1268760"/>
            <a:ext cx="1832400" cy="409933"/>
          </a:xfrm>
          <a:prstGeom prst="rect">
            <a:avLst/>
          </a:prstGeom>
        </p:spPr>
      </p:pic>
      <p:pic>
        <p:nvPicPr>
          <p:cNvPr id="4" name="Picture 3"/>
          <p:cNvPicPr>
            <a:picLocks noChangeAspect="1"/>
          </p:cNvPicPr>
          <p:nvPr/>
        </p:nvPicPr>
        <p:blipFill>
          <a:blip r:embed="rId4"/>
          <a:stretch>
            <a:fillRect/>
          </a:stretch>
        </p:blipFill>
        <p:spPr>
          <a:xfrm>
            <a:off x="467544" y="1772816"/>
            <a:ext cx="1832400" cy="409933"/>
          </a:xfrm>
          <a:prstGeom prst="rect">
            <a:avLst/>
          </a:prstGeom>
        </p:spPr>
      </p:pic>
      <p:pic>
        <p:nvPicPr>
          <p:cNvPr id="5" name="Picture 4"/>
          <p:cNvPicPr>
            <a:picLocks noChangeAspect="1"/>
          </p:cNvPicPr>
          <p:nvPr/>
        </p:nvPicPr>
        <p:blipFill>
          <a:blip r:embed="rId5"/>
          <a:stretch>
            <a:fillRect/>
          </a:stretch>
        </p:blipFill>
        <p:spPr>
          <a:xfrm>
            <a:off x="467544" y="2276872"/>
            <a:ext cx="1832400" cy="409933"/>
          </a:xfrm>
          <a:prstGeom prst="rect">
            <a:avLst/>
          </a:prstGeom>
        </p:spPr>
      </p:pic>
      <p:pic>
        <p:nvPicPr>
          <p:cNvPr id="6" name="Picture 5"/>
          <p:cNvPicPr>
            <a:picLocks noChangeAspect="1"/>
          </p:cNvPicPr>
          <p:nvPr/>
        </p:nvPicPr>
        <p:blipFill>
          <a:blip r:embed="rId6"/>
          <a:stretch>
            <a:fillRect/>
          </a:stretch>
        </p:blipFill>
        <p:spPr>
          <a:xfrm>
            <a:off x="467544" y="2780928"/>
            <a:ext cx="1832400" cy="409933"/>
          </a:xfrm>
          <a:prstGeom prst="rect">
            <a:avLst/>
          </a:prstGeom>
        </p:spPr>
      </p:pic>
      <p:pic>
        <p:nvPicPr>
          <p:cNvPr id="7" name="Picture 6"/>
          <p:cNvPicPr>
            <a:picLocks noChangeAspect="1"/>
          </p:cNvPicPr>
          <p:nvPr/>
        </p:nvPicPr>
        <p:blipFill>
          <a:blip r:embed="rId7"/>
          <a:stretch>
            <a:fillRect/>
          </a:stretch>
        </p:blipFill>
        <p:spPr>
          <a:xfrm>
            <a:off x="462583" y="3284984"/>
            <a:ext cx="1832400" cy="409933"/>
          </a:xfrm>
          <a:prstGeom prst="rect">
            <a:avLst/>
          </a:prstGeom>
        </p:spPr>
      </p:pic>
      <p:pic>
        <p:nvPicPr>
          <p:cNvPr id="8" name="Picture 7"/>
          <p:cNvPicPr>
            <a:picLocks noChangeAspect="1"/>
          </p:cNvPicPr>
          <p:nvPr/>
        </p:nvPicPr>
        <p:blipFill>
          <a:blip r:embed="rId8"/>
          <a:stretch>
            <a:fillRect/>
          </a:stretch>
        </p:blipFill>
        <p:spPr>
          <a:xfrm>
            <a:off x="4788024" y="1660398"/>
            <a:ext cx="3283953" cy="1658800"/>
          </a:xfrm>
          <a:prstGeom prst="rect">
            <a:avLst/>
          </a:prstGeom>
        </p:spPr>
      </p:pic>
      <p:cxnSp>
        <p:nvCxnSpPr>
          <p:cNvPr id="15" name="Straight Arrow Connector 14"/>
          <p:cNvCxnSpPr>
            <a:stCxn id="3" idx="3"/>
            <a:endCxn id="8" idx="1"/>
          </p:cNvCxnSpPr>
          <p:nvPr/>
        </p:nvCxnSpPr>
        <p:spPr>
          <a:xfrm>
            <a:off x="2299944" y="1473727"/>
            <a:ext cx="2488080" cy="10160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3"/>
            <a:endCxn id="8" idx="1"/>
          </p:cNvCxnSpPr>
          <p:nvPr/>
        </p:nvCxnSpPr>
        <p:spPr>
          <a:xfrm>
            <a:off x="2299944" y="1977783"/>
            <a:ext cx="2488080" cy="512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5" idx="3"/>
            <a:endCxn id="8" idx="1"/>
          </p:cNvCxnSpPr>
          <p:nvPr/>
        </p:nvCxnSpPr>
        <p:spPr>
          <a:xfrm>
            <a:off x="2299944" y="2481839"/>
            <a:ext cx="2488080" cy="79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6" idx="3"/>
            <a:endCxn id="8" idx="1"/>
          </p:cNvCxnSpPr>
          <p:nvPr/>
        </p:nvCxnSpPr>
        <p:spPr>
          <a:xfrm flipV="1">
            <a:off x="2299944" y="2489798"/>
            <a:ext cx="2488080" cy="4960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7" idx="3"/>
            <a:endCxn id="8" idx="1"/>
          </p:cNvCxnSpPr>
          <p:nvPr/>
        </p:nvCxnSpPr>
        <p:spPr>
          <a:xfrm flipV="1">
            <a:off x="2294983" y="2489798"/>
            <a:ext cx="2493041" cy="1000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nvPicPr>
        <p:blipFill>
          <a:blip r:embed="rId9"/>
          <a:stretch>
            <a:fillRect/>
          </a:stretch>
        </p:blipFill>
        <p:spPr>
          <a:xfrm>
            <a:off x="462583" y="4109414"/>
            <a:ext cx="1832400" cy="409933"/>
          </a:xfrm>
          <a:prstGeom prst="rect">
            <a:avLst/>
          </a:prstGeom>
        </p:spPr>
      </p:pic>
      <p:pic>
        <p:nvPicPr>
          <p:cNvPr id="35" name="Picture 34"/>
          <p:cNvPicPr>
            <a:picLocks noChangeAspect="1"/>
          </p:cNvPicPr>
          <p:nvPr/>
        </p:nvPicPr>
        <p:blipFill>
          <a:blip r:embed="rId10"/>
          <a:stretch>
            <a:fillRect/>
          </a:stretch>
        </p:blipFill>
        <p:spPr>
          <a:xfrm>
            <a:off x="462583" y="4801292"/>
            <a:ext cx="1813892" cy="405793"/>
          </a:xfrm>
          <a:prstGeom prst="rect">
            <a:avLst/>
          </a:prstGeom>
        </p:spPr>
      </p:pic>
      <p:pic>
        <p:nvPicPr>
          <p:cNvPr id="36" name="Picture 35"/>
          <p:cNvPicPr>
            <a:picLocks noChangeAspect="1"/>
          </p:cNvPicPr>
          <p:nvPr/>
        </p:nvPicPr>
        <p:blipFill>
          <a:blip r:embed="rId11"/>
          <a:stretch>
            <a:fillRect/>
          </a:stretch>
        </p:blipFill>
        <p:spPr>
          <a:xfrm>
            <a:off x="462583" y="5484890"/>
            <a:ext cx="1832400" cy="409933"/>
          </a:xfrm>
          <a:prstGeom prst="rect">
            <a:avLst/>
          </a:prstGeom>
        </p:spPr>
      </p:pic>
      <p:pic>
        <p:nvPicPr>
          <p:cNvPr id="37" name="Picture 36"/>
          <p:cNvPicPr>
            <a:picLocks noChangeAspect="1"/>
          </p:cNvPicPr>
          <p:nvPr/>
        </p:nvPicPr>
        <p:blipFill>
          <a:blip r:embed="rId12"/>
          <a:stretch>
            <a:fillRect/>
          </a:stretch>
        </p:blipFill>
        <p:spPr>
          <a:xfrm>
            <a:off x="462583" y="6172628"/>
            <a:ext cx="1832400" cy="409933"/>
          </a:xfrm>
          <a:prstGeom prst="rect">
            <a:avLst/>
          </a:prstGeom>
        </p:spPr>
      </p:pic>
      <p:pic>
        <p:nvPicPr>
          <p:cNvPr id="40" name="Picture 39"/>
          <p:cNvPicPr>
            <a:picLocks noChangeAspect="1"/>
          </p:cNvPicPr>
          <p:nvPr/>
        </p:nvPicPr>
        <p:blipFill>
          <a:blip r:embed="rId13"/>
          <a:stretch>
            <a:fillRect/>
          </a:stretch>
        </p:blipFill>
        <p:spPr>
          <a:xfrm>
            <a:off x="4769718" y="4017880"/>
            <a:ext cx="3302259" cy="505267"/>
          </a:xfrm>
          <a:prstGeom prst="rect">
            <a:avLst/>
          </a:prstGeom>
        </p:spPr>
      </p:pic>
      <p:pic>
        <p:nvPicPr>
          <p:cNvPr id="41" name="Picture 40"/>
          <p:cNvPicPr>
            <a:picLocks noChangeAspect="1"/>
          </p:cNvPicPr>
          <p:nvPr/>
        </p:nvPicPr>
        <p:blipFill>
          <a:blip r:embed="rId14"/>
          <a:stretch>
            <a:fillRect/>
          </a:stretch>
        </p:blipFill>
        <p:spPr>
          <a:xfrm>
            <a:off x="4769718" y="4801292"/>
            <a:ext cx="3302259" cy="502417"/>
          </a:xfrm>
          <a:prstGeom prst="rect">
            <a:avLst/>
          </a:prstGeom>
        </p:spPr>
      </p:pic>
      <p:pic>
        <p:nvPicPr>
          <p:cNvPr id="42" name="Picture 41"/>
          <p:cNvPicPr>
            <a:picLocks noChangeAspect="1"/>
          </p:cNvPicPr>
          <p:nvPr/>
        </p:nvPicPr>
        <p:blipFill>
          <a:blip r:embed="rId15"/>
          <a:stretch>
            <a:fillRect/>
          </a:stretch>
        </p:blipFill>
        <p:spPr>
          <a:xfrm>
            <a:off x="4769718" y="5494089"/>
            <a:ext cx="3302259" cy="400734"/>
          </a:xfrm>
          <a:prstGeom prst="rect">
            <a:avLst/>
          </a:prstGeom>
        </p:spPr>
      </p:pic>
      <p:pic>
        <p:nvPicPr>
          <p:cNvPr id="43" name="Picture 42"/>
          <p:cNvPicPr>
            <a:picLocks noChangeAspect="1"/>
          </p:cNvPicPr>
          <p:nvPr/>
        </p:nvPicPr>
        <p:blipFill>
          <a:blip r:embed="rId16"/>
          <a:stretch>
            <a:fillRect/>
          </a:stretch>
        </p:blipFill>
        <p:spPr>
          <a:xfrm>
            <a:off x="4769718" y="6124960"/>
            <a:ext cx="3302259" cy="505267"/>
          </a:xfrm>
          <a:prstGeom prst="rect">
            <a:avLst/>
          </a:prstGeom>
        </p:spPr>
      </p:pic>
      <p:pic>
        <p:nvPicPr>
          <p:cNvPr id="60" name="Picture 59"/>
          <p:cNvPicPr>
            <a:picLocks noChangeAspect="1"/>
          </p:cNvPicPr>
          <p:nvPr/>
        </p:nvPicPr>
        <p:blipFill>
          <a:blip r:embed="rId17"/>
          <a:stretch>
            <a:fillRect/>
          </a:stretch>
        </p:blipFill>
        <p:spPr>
          <a:xfrm>
            <a:off x="2285256" y="4129814"/>
            <a:ext cx="2502768" cy="333667"/>
          </a:xfrm>
          <a:prstGeom prst="rect">
            <a:avLst/>
          </a:prstGeom>
        </p:spPr>
      </p:pic>
      <p:pic>
        <p:nvPicPr>
          <p:cNvPr id="61" name="Picture 60"/>
          <p:cNvPicPr>
            <a:picLocks noChangeAspect="1"/>
          </p:cNvPicPr>
          <p:nvPr/>
        </p:nvPicPr>
        <p:blipFill>
          <a:blip r:embed="rId17"/>
          <a:stretch>
            <a:fillRect/>
          </a:stretch>
        </p:blipFill>
        <p:spPr>
          <a:xfrm>
            <a:off x="2271713" y="4863218"/>
            <a:ext cx="2502768" cy="333667"/>
          </a:xfrm>
          <a:prstGeom prst="rect">
            <a:avLst/>
          </a:prstGeom>
        </p:spPr>
      </p:pic>
      <p:pic>
        <p:nvPicPr>
          <p:cNvPr id="62" name="Picture 61"/>
          <p:cNvPicPr>
            <a:picLocks noChangeAspect="1"/>
          </p:cNvPicPr>
          <p:nvPr/>
        </p:nvPicPr>
        <p:blipFill>
          <a:blip r:embed="rId17"/>
          <a:stretch>
            <a:fillRect/>
          </a:stretch>
        </p:blipFill>
        <p:spPr>
          <a:xfrm>
            <a:off x="2299572" y="5494089"/>
            <a:ext cx="2502768" cy="333667"/>
          </a:xfrm>
          <a:prstGeom prst="rect">
            <a:avLst/>
          </a:prstGeom>
        </p:spPr>
      </p:pic>
      <p:pic>
        <p:nvPicPr>
          <p:cNvPr id="63" name="Picture 62"/>
          <p:cNvPicPr>
            <a:picLocks noChangeAspect="1"/>
          </p:cNvPicPr>
          <p:nvPr/>
        </p:nvPicPr>
        <p:blipFill>
          <a:blip r:embed="rId17"/>
          <a:stretch>
            <a:fillRect/>
          </a:stretch>
        </p:blipFill>
        <p:spPr>
          <a:xfrm>
            <a:off x="2299572" y="6182828"/>
            <a:ext cx="2502768" cy="333667"/>
          </a:xfrm>
          <a:prstGeom prst="rect">
            <a:avLst/>
          </a:prstGeom>
        </p:spPr>
      </p:pic>
    </p:spTree>
    <p:extLst>
      <p:ext uri="{BB962C8B-B14F-4D97-AF65-F5344CB8AC3E}">
        <p14:creationId xmlns:p14="http://schemas.microsoft.com/office/powerpoint/2010/main" val="274057947"/>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5400" b="1" dirty="0" smtClean="0">
                <a:solidFill>
                  <a:srgbClr val="FF00FF"/>
                </a:solidFill>
              </a:rPr>
              <a:t>Welcome</a:t>
            </a:r>
            <a:endParaRPr lang="en-GB" sz="5400" b="1" dirty="0">
              <a:solidFill>
                <a:srgbClr val="FF00FF"/>
              </a:solidFill>
            </a:endParaRPr>
          </a:p>
        </p:txBody>
      </p:sp>
      <p:pic>
        <p:nvPicPr>
          <p:cNvPr id="4" name="Content Placeholder 3"/>
          <p:cNvPicPr>
            <a:picLocks noGrp="1" noChangeAspect="1"/>
          </p:cNvPicPr>
          <p:nvPr>
            <p:ph idx="1"/>
          </p:nvPr>
        </p:nvPicPr>
        <p:blipFill>
          <a:blip r:embed="rId2"/>
          <a:stretch>
            <a:fillRect/>
          </a:stretch>
        </p:blipFill>
        <p:spPr>
          <a:xfrm>
            <a:off x="2915816" y="1961357"/>
            <a:ext cx="3312368" cy="3976686"/>
          </a:xfrm>
          <a:prstGeom prst="rect">
            <a:avLst/>
          </a:prstGeom>
        </p:spPr>
      </p:pic>
    </p:spTree>
    <p:extLst>
      <p:ext uri="{BB962C8B-B14F-4D97-AF65-F5344CB8AC3E}">
        <p14:creationId xmlns:p14="http://schemas.microsoft.com/office/powerpoint/2010/main" val="128729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000" b="1" dirty="0" smtClean="0">
                <a:solidFill>
                  <a:srgbClr val="FF00FF"/>
                </a:solidFill>
              </a:rPr>
              <a:t>Points to Note</a:t>
            </a:r>
            <a:endParaRPr lang="en-GB" sz="4000" b="1" dirty="0">
              <a:solidFill>
                <a:srgbClr val="FF00FF"/>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89660" y="1773238"/>
            <a:ext cx="6964680" cy="4352925"/>
          </a:xfrm>
        </p:spPr>
      </p:pic>
    </p:spTree>
    <p:extLst>
      <p:ext uri="{BB962C8B-B14F-4D97-AF65-F5344CB8AC3E}">
        <p14:creationId xmlns:p14="http://schemas.microsoft.com/office/powerpoint/2010/main" val="9475274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65629" y="332656"/>
            <a:ext cx="8062664" cy="1470025"/>
          </a:xfrm>
        </p:spPr>
        <p:txBody>
          <a:bodyPr/>
          <a:lstStyle/>
          <a:p>
            <a:r>
              <a:rPr lang="en-GB" sz="3600" b="1" dirty="0" smtClean="0">
                <a:solidFill>
                  <a:srgbClr val="FF00FF"/>
                </a:solidFill>
              </a:rPr>
              <a:t>Income Collection: </a:t>
            </a:r>
            <a:br>
              <a:rPr lang="en-GB" sz="3600" b="1" dirty="0" smtClean="0">
                <a:solidFill>
                  <a:srgbClr val="FF00FF"/>
                </a:solidFill>
              </a:rPr>
            </a:br>
            <a:r>
              <a:rPr lang="en-GB" sz="3600" b="1" dirty="0" smtClean="0">
                <a:solidFill>
                  <a:srgbClr val="FF00FF"/>
                </a:solidFill>
              </a:rPr>
              <a:t>Points to Note</a:t>
            </a:r>
            <a:endParaRPr lang="en-GB" sz="3600" b="1" dirty="0">
              <a:solidFill>
                <a:srgbClr val="FF00FF"/>
              </a:solidFill>
            </a:endParaRPr>
          </a:p>
        </p:txBody>
      </p:sp>
      <p:sp>
        <p:nvSpPr>
          <p:cNvPr id="4" name="Subtitle 3"/>
          <p:cNvSpPr>
            <a:spLocks noGrp="1"/>
          </p:cNvSpPr>
          <p:nvPr>
            <p:ph type="subTitle" idx="1"/>
          </p:nvPr>
        </p:nvSpPr>
        <p:spPr>
          <a:xfrm>
            <a:off x="357281" y="1802681"/>
            <a:ext cx="7376864" cy="4578647"/>
          </a:xfrm>
        </p:spPr>
        <p:txBody>
          <a:bodyPr>
            <a:normAutofit fontScale="62500" lnSpcReduction="20000"/>
          </a:bodyPr>
          <a:lstStyle/>
          <a:p>
            <a:pPr algn="just"/>
            <a:r>
              <a:rPr lang="en-GB" b="1" dirty="0">
                <a:solidFill>
                  <a:schemeClr val="tx1"/>
                </a:solidFill>
              </a:rPr>
              <a:t>Purchase Order Numbers on Sales Orders</a:t>
            </a:r>
          </a:p>
          <a:p>
            <a:pPr algn="just"/>
            <a:endParaRPr lang="en-GB" dirty="0" smtClean="0">
              <a:solidFill>
                <a:schemeClr val="tx1"/>
              </a:solidFill>
            </a:endParaRPr>
          </a:p>
          <a:p>
            <a:pPr marL="457200" indent="-457200" algn="just">
              <a:buFont typeface="Arial" panose="020B0604020202020204" pitchFamily="34" charset="0"/>
              <a:buChar char="•"/>
            </a:pPr>
            <a:r>
              <a:rPr lang="en-GB" dirty="0" smtClean="0">
                <a:solidFill>
                  <a:schemeClr val="tx1"/>
                </a:solidFill>
              </a:rPr>
              <a:t>Many Customers now requesting that </a:t>
            </a:r>
            <a:r>
              <a:rPr lang="en-GB" b="1" dirty="0" smtClean="0">
                <a:solidFill>
                  <a:schemeClr val="tx1"/>
                </a:solidFill>
              </a:rPr>
              <a:t>their </a:t>
            </a:r>
            <a:r>
              <a:rPr lang="en-GB" dirty="0" smtClean="0">
                <a:solidFill>
                  <a:schemeClr val="tx1"/>
                </a:solidFill>
              </a:rPr>
              <a:t>PO number is inserted on </a:t>
            </a:r>
            <a:r>
              <a:rPr lang="en-GB" b="1" dirty="0" smtClean="0">
                <a:solidFill>
                  <a:schemeClr val="tx1"/>
                </a:solidFill>
              </a:rPr>
              <a:t>our</a:t>
            </a:r>
            <a:r>
              <a:rPr lang="en-GB" dirty="0" smtClean="0">
                <a:solidFill>
                  <a:schemeClr val="tx1"/>
                </a:solidFill>
              </a:rPr>
              <a:t> </a:t>
            </a:r>
            <a:r>
              <a:rPr lang="en-GB" dirty="0">
                <a:solidFill>
                  <a:schemeClr val="tx1"/>
                </a:solidFill>
              </a:rPr>
              <a:t>s</a:t>
            </a:r>
            <a:r>
              <a:rPr lang="en-GB" dirty="0" smtClean="0">
                <a:solidFill>
                  <a:schemeClr val="tx1"/>
                </a:solidFill>
              </a:rPr>
              <a:t>ales invoice to ensure payment is made</a:t>
            </a:r>
          </a:p>
          <a:p>
            <a:pPr marL="457200" indent="-457200" algn="just">
              <a:buFont typeface="Arial" panose="020B0604020202020204" pitchFamily="34" charset="0"/>
              <a:buChar char="•"/>
            </a:pPr>
            <a:endParaRPr lang="en-GB" dirty="0" smtClean="0">
              <a:solidFill>
                <a:schemeClr val="tx1"/>
              </a:solidFill>
            </a:endParaRPr>
          </a:p>
          <a:p>
            <a:pPr marL="457200" indent="-457200" algn="just">
              <a:buFont typeface="Arial" panose="020B0604020202020204" pitchFamily="34" charset="0"/>
              <a:buChar char="•"/>
            </a:pPr>
            <a:r>
              <a:rPr lang="en-GB" dirty="0" smtClean="0">
                <a:solidFill>
                  <a:schemeClr val="tx1"/>
                </a:solidFill>
              </a:rPr>
              <a:t>PO number gives a commitment from the customer to pay us</a:t>
            </a:r>
          </a:p>
          <a:p>
            <a:pPr algn="just"/>
            <a:endParaRPr lang="en-GB" dirty="0" smtClean="0">
              <a:solidFill>
                <a:schemeClr val="tx1"/>
              </a:solidFill>
            </a:endParaRPr>
          </a:p>
          <a:p>
            <a:r>
              <a:rPr lang="en-GB" dirty="0" smtClean="0">
                <a:solidFill>
                  <a:schemeClr val="tx1"/>
                </a:solidFill>
              </a:rPr>
              <a:t>  </a:t>
            </a:r>
            <a:br>
              <a:rPr lang="en-GB" dirty="0" smtClean="0">
                <a:solidFill>
                  <a:schemeClr val="tx1"/>
                </a:solidFill>
              </a:rPr>
            </a:br>
            <a:r>
              <a:rPr lang="en-GB" b="1" dirty="0" smtClean="0">
                <a:solidFill>
                  <a:schemeClr val="tx1"/>
                </a:solidFill>
              </a:rPr>
              <a:t>Company Supplier Forms</a:t>
            </a:r>
          </a:p>
          <a:p>
            <a:pPr marL="457200" indent="-457200">
              <a:buFont typeface="Arial" panose="020B0604020202020204" pitchFamily="34" charset="0"/>
              <a:buChar char="•"/>
            </a:pPr>
            <a:r>
              <a:rPr lang="en-GB" dirty="0" smtClean="0">
                <a:solidFill>
                  <a:schemeClr val="tx1"/>
                </a:solidFill>
              </a:rPr>
              <a:t>University bank transfer information is contained in  </a:t>
            </a:r>
            <a:r>
              <a:rPr lang="en-GB" dirty="0" smtClean="0">
                <a:solidFill>
                  <a:schemeClr val="tx1"/>
                </a:solidFill>
                <a:hlinkClick r:id="rId3"/>
              </a:rPr>
              <a:t>How To Pay</a:t>
            </a:r>
            <a:r>
              <a:rPr lang="en-GB" dirty="0" smtClean="0">
                <a:solidFill>
                  <a:schemeClr val="tx1"/>
                </a:solidFill>
              </a:rPr>
              <a:t> </a:t>
            </a:r>
          </a:p>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r>
              <a:rPr lang="en-GB" dirty="0" smtClean="0">
                <a:solidFill>
                  <a:schemeClr val="tx1"/>
                </a:solidFill>
              </a:rPr>
              <a:t>As a general rule the University’s Bankers do not issue bank references</a:t>
            </a:r>
            <a:br>
              <a:rPr lang="en-GB" dirty="0" smtClean="0">
                <a:solidFill>
                  <a:schemeClr val="tx1"/>
                </a:solidFill>
              </a:rPr>
            </a:br>
            <a:endParaRPr lang="en-GB" dirty="0" smtClean="0">
              <a:solidFill>
                <a:schemeClr val="tx1"/>
              </a:solidFill>
            </a:endParaRPr>
          </a:p>
          <a:p>
            <a:pPr algn="just"/>
            <a:endParaRPr lang="en-GB" dirty="0"/>
          </a:p>
        </p:txBody>
      </p:sp>
    </p:spTree>
    <p:extLst>
      <p:ext uri="{BB962C8B-B14F-4D97-AF65-F5344CB8AC3E}">
        <p14:creationId xmlns:p14="http://schemas.microsoft.com/office/powerpoint/2010/main" val="27198813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GB" dirty="0" smtClean="0"/>
              <a:t>Sub project </a:t>
            </a:r>
            <a:r>
              <a:rPr lang="en-GB" dirty="0"/>
              <a:t>needs to be </a:t>
            </a:r>
            <a:r>
              <a:rPr lang="en-GB" dirty="0" smtClean="0"/>
              <a:t>identified for </a:t>
            </a:r>
            <a:r>
              <a:rPr lang="en-GB" dirty="0"/>
              <a:t>all scholarships before </a:t>
            </a:r>
            <a:r>
              <a:rPr lang="en-GB" dirty="0" smtClean="0"/>
              <a:t>Finance </a:t>
            </a:r>
            <a:r>
              <a:rPr lang="en-GB" dirty="0"/>
              <a:t>can apply this to the students </a:t>
            </a:r>
            <a:r>
              <a:rPr lang="en-GB" dirty="0" smtClean="0"/>
              <a:t>record</a:t>
            </a:r>
            <a:endParaRPr lang="en-GB" dirty="0"/>
          </a:p>
          <a:p>
            <a:endParaRPr lang="en-GB" dirty="0"/>
          </a:p>
          <a:p>
            <a:r>
              <a:rPr lang="en-GB" dirty="0" smtClean="0"/>
              <a:t>Update </a:t>
            </a:r>
            <a:r>
              <a:rPr lang="en-GB" dirty="0"/>
              <a:t>the PGR with tuition fees and stipend information as soon as this is available to allow a smooth registration for the </a:t>
            </a:r>
            <a:r>
              <a:rPr lang="en-GB" dirty="0" smtClean="0"/>
              <a:t>student</a:t>
            </a:r>
            <a:endParaRPr lang="en-GB" dirty="0"/>
          </a:p>
          <a:p>
            <a:endParaRPr lang="en-GB" dirty="0"/>
          </a:p>
          <a:p>
            <a:r>
              <a:rPr lang="en-GB" dirty="0"/>
              <a:t>Check </a:t>
            </a:r>
            <a:r>
              <a:rPr lang="en-GB" dirty="0" smtClean="0"/>
              <a:t>sub project </a:t>
            </a:r>
            <a:r>
              <a:rPr lang="en-GB" dirty="0"/>
              <a:t>and activity codes are correct and that the </a:t>
            </a:r>
            <a:r>
              <a:rPr lang="en-GB" dirty="0" smtClean="0"/>
              <a:t>sub project </a:t>
            </a:r>
            <a:r>
              <a:rPr lang="en-GB" dirty="0"/>
              <a:t>has not been </a:t>
            </a:r>
            <a:r>
              <a:rPr lang="en-GB" dirty="0" smtClean="0"/>
              <a:t>parked</a:t>
            </a:r>
            <a:endParaRPr lang="en-GB" dirty="0"/>
          </a:p>
          <a:p>
            <a:endParaRPr lang="en-GB" dirty="0"/>
          </a:p>
          <a:p>
            <a:r>
              <a:rPr lang="en-GB" dirty="0"/>
              <a:t>If making changes to </a:t>
            </a:r>
            <a:r>
              <a:rPr lang="en-GB" dirty="0" smtClean="0"/>
              <a:t>sub projects </a:t>
            </a:r>
            <a:r>
              <a:rPr lang="en-GB" dirty="0"/>
              <a:t>after tuition fees/stipend have been charged </a:t>
            </a:r>
            <a:r>
              <a:rPr lang="en-GB" dirty="0" smtClean="0"/>
              <a:t>- complete </a:t>
            </a:r>
            <a:r>
              <a:rPr lang="en-GB" dirty="0"/>
              <a:t>a journal upload </a:t>
            </a:r>
            <a:r>
              <a:rPr lang="en-GB" dirty="0" smtClean="0"/>
              <a:t>template, including student ID, </a:t>
            </a:r>
            <a:r>
              <a:rPr lang="en-GB" dirty="0"/>
              <a:t>and send this to your Assistant Business Partner for </a:t>
            </a:r>
            <a:r>
              <a:rPr lang="en-GB" dirty="0" smtClean="0"/>
              <a:t>processing (note student ID can’t be entered in journal entry screen but is required for journals relating to fees/stipend</a:t>
            </a:r>
            <a:endParaRPr lang="en-GB" dirty="0"/>
          </a:p>
          <a:p>
            <a:endParaRPr lang="en-GB" dirty="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22</a:t>
            </a:fld>
            <a:endParaRPr lang="en-GB">
              <a:solidFill>
                <a:prstClr val="black">
                  <a:tint val="75000"/>
                </a:prstClr>
              </a:solidFill>
            </a:endParaRPr>
          </a:p>
        </p:txBody>
      </p:sp>
      <p:sp>
        <p:nvSpPr>
          <p:cNvPr id="4" name="Title 3"/>
          <p:cNvSpPr>
            <a:spLocks noGrp="1"/>
          </p:cNvSpPr>
          <p:nvPr>
            <p:ph type="ctrTitle"/>
          </p:nvPr>
        </p:nvSpPr>
        <p:spPr>
          <a:xfrm>
            <a:off x="467544" y="0"/>
            <a:ext cx="7200800" cy="1484784"/>
          </a:xfrm>
        </p:spPr>
        <p:txBody>
          <a:bodyPr/>
          <a:lstStyle/>
          <a:p>
            <a:r>
              <a:rPr lang="en-GB" sz="4000" b="1" dirty="0" smtClean="0">
                <a:solidFill>
                  <a:srgbClr val="FF00FF"/>
                </a:solidFill>
              </a:rPr>
              <a:t>Student </a:t>
            </a:r>
            <a:r>
              <a:rPr lang="en-GB" sz="4000" b="1" dirty="0">
                <a:solidFill>
                  <a:srgbClr val="FF00FF"/>
                </a:solidFill>
              </a:rPr>
              <a:t>Funding: </a:t>
            </a:r>
            <a:r>
              <a:rPr lang="en-GB" sz="4000" b="1" dirty="0" smtClean="0">
                <a:solidFill>
                  <a:srgbClr val="FF00FF"/>
                </a:solidFill>
              </a:rPr>
              <a:t/>
            </a:r>
            <a:br>
              <a:rPr lang="en-GB" sz="4000" b="1" dirty="0" smtClean="0">
                <a:solidFill>
                  <a:srgbClr val="FF00FF"/>
                </a:solidFill>
              </a:rPr>
            </a:br>
            <a:r>
              <a:rPr lang="en-GB" sz="4000" b="1" dirty="0" smtClean="0">
                <a:solidFill>
                  <a:srgbClr val="FF00FF"/>
                </a:solidFill>
              </a:rPr>
              <a:t>Points </a:t>
            </a:r>
            <a:r>
              <a:rPr lang="en-GB" sz="4000" b="1" dirty="0">
                <a:solidFill>
                  <a:srgbClr val="FF00FF"/>
                </a:solidFill>
              </a:rPr>
              <a:t>to Note</a:t>
            </a:r>
          </a:p>
        </p:txBody>
      </p:sp>
    </p:spTree>
    <p:extLst>
      <p:ext uri="{BB962C8B-B14F-4D97-AF65-F5344CB8AC3E}">
        <p14:creationId xmlns:p14="http://schemas.microsoft.com/office/powerpoint/2010/main" val="29347006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32656"/>
            <a:ext cx="6912768" cy="864096"/>
          </a:xfrm>
        </p:spPr>
        <p:txBody>
          <a:bodyPr/>
          <a:lstStyle/>
          <a:p>
            <a:r>
              <a:rPr lang="en-GB" b="1" dirty="0" smtClean="0">
                <a:solidFill>
                  <a:srgbClr val="FF00FF"/>
                </a:solidFill>
              </a:rPr>
              <a:t>Payments: </a:t>
            </a:r>
            <a:r>
              <a:rPr lang="en-GB" b="1" dirty="0">
                <a:solidFill>
                  <a:srgbClr val="FF00FF"/>
                </a:solidFill>
              </a:rPr>
              <a:t>Points to Note</a:t>
            </a:r>
            <a:endParaRPr lang="en-GB" dirty="0"/>
          </a:p>
        </p:txBody>
      </p:sp>
      <p:sp>
        <p:nvSpPr>
          <p:cNvPr id="3" name="Content Placeholder 2"/>
          <p:cNvSpPr>
            <a:spLocks noGrp="1"/>
          </p:cNvSpPr>
          <p:nvPr>
            <p:ph idx="1"/>
          </p:nvPr>
        </p:nvSpPr>
        <p:spPr/>
        <p:txBody>
          <a:bodyPr>
            <a:normAutofit lnSpcReduction="10000"/>
          </a:bodyPr>
          <a:lstStyle/>
          <a:p>
            <a:r>
              <a:rPr lang="en-GB" sz="2400" dirty="0" smtClean="0"/>
              <a:t>RFP form needs to be completed online </a:t>
            </a:r>
          </a:p>
          <a:p>
            <a:endParaRPr lang="en-GB" sz="2400" dirty="0"/>
          </a:p>
          <a:p>
            <a:r>
              <a:rPr lang="en-GB" sz="2400" dirty="0" smtClean="0"/>
              <a:t>Completed ESS  should be attached to the  RFP form     (date of completion &amp; who completed ESS also recorded)</a:t>
            </a:r>
          </a:p>
          <a:p>
            <a:endParaRPr lang="en-GB" sz="2400" dirty="0" smtClean="0"/>
          </a:p>
          <a:p>
            <a:r>
              <a:rPr lang="en-GB" sz="2400" dirty="0" smtClean="0"/>
              <a:t>ESS should be attached to the request for a New Supplier ( where applicable)</a:t>
            </a:r>
          </a:p>
          <a:p>
            <a:pPr marL="0" indent="0">
              <a:buNone/>
            </a:pPr>
            <a:endParaRPr lang="en-GB" sz="2400" dirty="0" smtClean="0"/>
          </a:p>
          <a:p>
            <a:r>
              <a:rPr lang="en-GB" sz="2400" dirty="0" smtClean="0"/>
              <a:t>Where receipts are missing from an expense claim this should be flagged ‘No Receipt’</a:t>
            </a:r>
            <a:endParaRPr lang="en-GB" sz="2400" dirty="0"/>
          </a:p>
          <a:p>
            <a:endParaRPr lang="en-GB" dirty="0"/>
          </a:p>
        </p:txBody>
      </p:sp>
    </p:spTree>
    <p:extLst>
      <p:ext uri="{BB962C8B-B14F-4D97-AF65-F5344CB8AC3E}">
        <p14:creationId xmlns:p14="http://schemas.microsoft.com/office/powerpoint/2010/main" val="1430287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GB" sz="2400" dirty="0" smtClean="0"/>
              <a:t>Must </a:t>
            </a:r>
            <a:r>
              <a:rPr lang="en-GB" sz="2400" dirty="0"/>
              <a:t>change the status of </a:t>
            </a:r>
            <a:r>
              <a:rPr lang="en-GB" sz="2400" dirty="0" smtClean="0"/>
              <a:t>an Expense </a:t>
            </a:r>
            <a:r>
              <a:rPr lang="en-GB" sz="2400" dirty="0"/>
              <a:t>claim from Draft to Ready on the Summary tab and then Save the claim (see FAQ in </a:t>
            </a:r>
            <a:r>
              <a:rPr lang="en-GB" sz="2400" dirty="0">
                <a:hlinkClick r:id="rId2"/>
              </a:rPr>
              <a:t>Expenses</a:t>
            </a:r>
            <a:r>
              <a:rPr lang="en-GB" sz="2400" dirty="0"/>
              <a:t> section of Hub</a:t>
            </a:r>
            <a:r>
              <a:rPr lang="en-GB" sz="2400" dirty="0" smtClean="0"/>
              <a:t>)</a:t>
            </a:r>
          </a:p>
          <a:p>
            <a:endParaRPr lang="en-GB" sz="2400" dirty="0" smtClean="0"/>
          </a:p>
          <a:p>
            <a:r>
              <a:rPr lang="en-GB" sz="2400" dirty="0" smtClean="0"/>
              <a:t>See </a:t>
            </a:r>
            <a:r>
              <a:rPr lang="en-GB" sz="2400" dirty="0"/>
              <a:t>guide ‘</a:t>
            </a:r>
            <a:r>
              <a:rPr lang="en-GB" sz="2400" dirty="0">
                <a:hlinkClick r:id="rId3"/>
              </a:rPr>
              <a:t>Close a Requisition</a:t>
            </a:r>
            <a:r>
              <a:rPr lang="en-GB" sz="2400" dirty="0" smtClean="0"/>
              <a:t>’</a:t>
            </a:r>
          </a:p>
          <a:p>
            <a:endParaRPr lang="en-GB" sz="2400" dirty="0" smtClean="0"/>
          </a:p>
          <a:p>
            <a:r>
              <a:rPr lang="en-GB" sz="2400" dirty="0"/>
              <a:t>If you wish to check where an Expense is in workflow or who approved an Expense use the </a:t>
            </a:r>
            <a:r>
              <a:rPr lang="en-GB" sz="2400" b="1" dirty="0"/>
              <a:t>Workflow Enquiry – Travel expenses</a:t>
            </a:r>
            <a:r>
              <a:rPr lang="en-GB" sz="2400" dirty="0"/>
              <a:t> under the Time &amp; Expenses menu </a:t>
            </a:r>
            <a:r>
              <a:rPr lang="en-GB" sz="2400" dirty="0" smtClean="0"/>
              <a:t>item</a:t>
            </a:r>
          </a:p>
          <a:p>
            <a:pPr marL="0" indent="0">
              <a:buNone/>
            </a:pPr>
            <a:endParaRPr lang="en-GB" sz="2400" dirty="0"/>
          </a:p>
          <a:p>
            <a:r>
              <a:rPr lang="en-GB" sz="2400" dirty="0"/>
              <a:t>If you wish to see the detail of previous Expenses, use the </a:t>
            </a:r>
            <a:r>
              <a:rPr lang="en-GB" sz="2400" b="1" dirty="0"/>
              <a:t>Expenses enquiry </a:t>
            </a:r>
            <a:r>
              <a:rPr lang="en-GB" sz="2400" dirty="0"/>
              <a:t>under Your Reports, </a:t>
            </a:r>
            <a:r>
              <a:rPr lang="en-GB" sz="2400" dirty="0" smtClean="0"/>
              <a:t>Expenses</a:t>
            </a:r>
          </a:p>
          <a:p>
            <a:endParaRPr lang="en-GB" sz="2400" dirty="0" smtClean="0"/>
          </a:p>
          <a:p>
            <a:r>
              <a:rPr lang="en-GB" sz="2400" b="1" dirty="0" smtClean="0"/>
              <a:t>Remember</a:t>
            </a:r>
            <a:r>
              <a:rPr lang="en-GB" sz="2400" dirty="0" smtClean="0"/>
              <a:t> – your Supervisor using you as their Substitute – alert to Financial Systems</a:t>
            </a:r>
            <a:endParaRPr lang="en-GB" sz="2400" dirty="0"/>
          </a:p>
          <a:p>
            <a:endParaRPr lang="en-GB" sz="2400" dirty="0"/>
          </a:p>
          <a:p>
            <a:endParaRPr lang="en-GB" sz="2000" dirty="0"/>
          </a:p>
          <a:p>
            <a:endParaRPr lang="en-GB" dirty="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24</a:t>
            </a:fld>
            <a:endParaRPr lang="en-GB">
              <a:solidFill>
                <a:prstClr val="black">
                  <a:tint val="75000"/>
                </a:prstClr>
              </a:solidFill>
            </a:endParaRPr>
          </a:p>
        </p:txBody>
      </p:sp>
      <p:sp>
        <p:nvSpPr>
          <p:cNvPr id="4" name="Title 3"/>
          <p:cNvSpPr>
            <a:spLocks noGrp="1"/>
          </p:cNvSpPr>
          <p:nvPr>
            <p:ph type="ctrTitle"/>
          </p:nvPr>
        </p:nvSpPr>
        <p:spPr>
          <a:xfrm>
            <a:off x="467544" y="260648"/>
            <a:ext cx="6912768" cy="1152128"/>
          </a:xfrm>
        </p:spPr>
        <p:txBody>
          <a:bodyPr/>
          <a:lstStyle/>
          <a:p>
            <a:r>
              <a:rPr lang="en-GB" b="1" dirty="0">
                <a:solidFill>
                  <a:srgbClr val="FF00FF"/>
                </a:solidFill>
              </a:rPr>
              <a:t>Payments: Points to Note</a:t>
            </a:r>
            <a:endParaRPr lang="en-GB" dirty="0"/>
          </a:p>
        </p:txBody>
      </p:sp>
    </p:spTree>
    <p:extLst>
      <p:ext uri="{BB962C8B-B14F-4D97-AF65-F5344CB8AC3E}">
        <p14:creationId xmlns:p14="http://schemas.microsoft.com/office/powerpoint/2010/main" val="1471980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0" indent="0">
              <a:buNone/>
            </a:pPr>
            <a:endParaRPr lang="en-GB" dirty="0"/>
          </a:p>
          <a:p>
            <a:r>
              <a:rPr lang="en-GB" dirty="0" smtClean="0"/>
              <a:t>Any Unspent advances to be repaid via Bank Transfer (quoting FMS advance nos) and send confirmation email to Banking Team</a:t>
            </a:r>
          </a:p>
          <a:p>
            <a:endParaRPr lang="en-GB" dirty="0"/>
          </a:p>
          <a:p>
            <a:r>
              <a:rPr lang="en-GB" dirty="0" smtClean="0"/>
              <a:t>Ongoing review of Petty Cash  - alternatives currently being looked</a:t>
            </a:r>
          </a:p>
          <a:p>
            <a:endParaRPr lang="en-GB" dirty="0" smtClean="0"/>
          </a:p>
          <a:p>
            <a:r>
              <a:rPr lang="en-GB" dirty="0" smtClean="0"/>
              <a:t>Better use of </a:t>
            </a:r>
            <a:r>
              <a:rPr lang="en-GB" dirty="0" smtClean="0">
                <a:hlinkClick r:id="rId2"/>
              </a:rPr>
              <a:t>online shop</a:t>
            </a:r>
            <a:r>
              <a:rPr lang="en-GB" dirty="0" smtClean="0"/>
              <a:t>? – sale of notes/equipment/materials </a:t>
            </a:r>
          </a:p>
          <a:p>
            <a:endParaRPr lang="en-GB" dirty="0"/>
          </a:p>
          <a:p>
            <a:r>
              <a:rPr lang="en-GB" dirty="0" smtClean="0"/>
              <a:t>No cash payment facilities in Finance</a:t>
            </a:r>
            <a:endParaRPr lang="en-GB" dirty="0"/>
          </a:p>
          <a:p>
            <a:endParaRPr lang="en-GB" dirty="0"/>
          </a:p>
          <a:p>
            <a:endParaRPr lang="en-GB" dirty="0"/>
          </a:p>
          <a:p>
            <a:endParaRPr lang="en-GB" dirty="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25</a:t>
            </a:fld>
            <a:endParaRPr lang="en-GB">
              <a:solidFill>
                <a:prstClr val="black">
                  <a:tint val="75000"/>
                </a:prstClr>
              </a:solidFill>
            </a:endParaRPr>
          </a:p>
        </p:txBody>
      </p:sp>
      <p:sp>
        <p:nvSpPr>
          <p:cNvPr id="4" name="Title 3"/>
          <p:cNvSpPr>
            <a:spLocks noGrp="1"/>
          </p:cNvSpPr>
          <p:nvPr>
            <p:ph type="ctrTitle"/>
          </p:nvPr>
        </p:nvSpPr>
        <p:spPr/>
        <p:txBody>
          <a:bodyPr/>
          <a:lstStyle/>
          <a:p>
            <a:r>
              <a:rPr lang="en-GB" sz="4000" b="1" dirty="0">
                <a:solidFill>
                  <a:srgbClr val="FF00FF"/>
                </a:solidFill>
              </a:rPr>
              <a:t>Banking: Points to Note</a:t>
            </a:r>
          </a:p>
        </p:txBody>
      </p:sp>
    </p:spTree>
    <p:extLst>
      <p:ext uri="{BB962C8B-B14F-4D97-AF65-F5344CB8AC3E}">
        <p14:creationId xmlns:p14="http://schemas.microsoft.com/office/powerpoint/2010/main" val="7945182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154718377"/>
              </p:ext>
            </p:extLst>
          </p:nvPr>
        </p:nvGraphicFramePr>
        <p:xfrm>
          <a:off x="467891" y="1828190"/>
          <a:ext cx="8229600" cy="4528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AD2E422D-0E65-4B81-9088-EA407164B4A1}" type="slidenum">
              <a:rPr lang="en-GB" smtClean="0"/>
              <a:t>26</a:t>
            </a:fld>
            <a:endParaRPr lang="en-GB"/>
          </a:p>
        </p:txBody>
      </p:sp>
      <p:sp>
        <p:nvSpPr>
          <p:cNvPr id="4" name="Title 3"/>
          <p:cNvSpPr>
            <a:spLocks noGrp="1"/>
          </p:cNvSpPr>
          <p:nvPr>
            <p:ph type="ctrTitle"/>
          </p:nvPr>
        </p:nvSpPr>
        <p:spPr>
          <a:xfrm>
            <a:off x="203176" y="177966"/>
            <a:ext cx="7416824" cy="1052736"/>
          </a:xfrm>
        </p:spPr>
        <p:txBody>
          <a:bodyPr/>
          <a:lstStyle/>
          <a:p>
            <a:r>
              <a:rPr lang="en-GB" b="1" dirty="0" smtClean="0">
                <a:solidFill>
                  <a:srgbClr val="FF00FF"/>
                </a:solidFill>
              </a:rPr>
              <a:t/>
            </a:r>
            <a:br>
              <a:rPr lang="en-GB" b="1" dirty="0" smtClean="0">
                <a:solidFill>
                  <a:srgbClr val="FF00FF"/>
                </a:solidFill>
              </a:rPr>
            </a:br>
            <a:r>
              <a:rPr lang="en-GB" b="1" dirty="0" smtClean="0">
                <a:solidFill>
                  <a:srgbClr val="FF00FF"/>
                </a:solidFill>
              </a:rPr>
              <a:t>International Payments: </a:t>
            </a:r>
            <a:br>
              <a:rPr lang="en-GB" b="1" dirty="0" smtClean="0">
                <a:solidFill>
                  <a:srgbClr val="FF00FF"/>
                </a:solidFill>
              </a:rPr>
            </a:br>
            <a:r>
              <a:rPr lang="en-GB" b="1" dirty="0" smtClean="0">
                <a:solidFill>
                  <a:srgbClr val="FF00FF"/>
                </a:solidFill>
              </a:rPr>
              <a:t>Points to Note</a:t>
            </a:r>
            <a:endParaRPr lang="en-GB" b="1" dirty="0"/>
          </a:p>
        </p:txBody>
      </p:sp>
      <p:sp>
        <p:nvSpPr>
          <p:cNvPr id="6" name="Rectangle 5"/>
          <p:cNvSpPr/>
          <p:nvPr/>
        </p:nvSpPr>
        <p:spPr>
          <a:xfrm>
            <a:off x="4427984" y="1700808"/>
            <a:ext cx="3600400" cy="3240360"/>
          </a:xfrm>
          <a:prstGeom prst="rect">
            <a:avLst/>
          </a:prstGeom>
          <a:noFill/>
          <a:ln w="57150">
            <a:solidFill>
              <a:srgbClr val="FC1C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35342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429628687"/>
              </p:ext>
            </p:extLst>
          </p:nvPr>
        </p:nvGraphicFramePr>
        <p:xfrm>
          <a:off x="467891" y="1828190"/>
          <a:ext cx="8229600" cy="4528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AD2E422D-0E65-4B81-9088-EA407164B4A1}" type="slidenum">
              <a:rPr lang="en-GB" smtClean="0"/>
              <a:t>27</a:t>
            </a:fld>
            <a:endParaRPr lang="en-GB"/>
          </a:p>
        </p:txBody>
      </p:sp>
      <p:sp>
        <p:nvSpPr>
          <p:cNvPr id="4" name="Title 3"/>
          <p:cNvSpPr>
            <a:spLocks noGrp="1"/>
          </p:cNvSpPr>
          <p:nvPr>
            <p:ph type="ctrTitle"/>
          </p:nvPr>
        </p:nvSpPr>
        <p:spPr>
          <a:xfrm>
            <a:off x="203176" y="177966"/>
            <a:ext cx="7416824" cy="1052736"/>
          </a:xfrm>
        </p:spPr>
        <p:txBody>
          <a:bodyPr/>
          <a:lstStyle/>
          <a:p>
            <a:r>
              <a:rPr lang="en-GB" b="1" dirty="0" smtClean="0">
                <a:solidFill>
                  <a:srgbClr val="FF00FF"/>
                </a:solidFill>
              </a:rPr>
              <a:t/>
            </a:r>
            <a:br>
              <a:rPr lang="en-GB" b="1" dirty="0" smtClean="0">
                <a:solidFill>
                  <a:srgbClr val="FF00FF"/>
                </a:solidFill>
              </a:rPr>
            </a:br>
            <a:r>
              <a:rPr lang="en-GB" b="1" dirty="0" smtClean="0">
                <a:solidFill>
                  <a:srgbClr val="FF00FF"/>
                </a:solidFill>
              </a:rPr>
              <a:t>International Payments: </a:t>
            </a:r>
            <a:br>
              <a:rPr lang="en-GB" b="1" dirty="0" smtClean="0">
                <a:solidFill>
                  <a:srgbClr val="FF00FF"/>
                </a:solidFill>
              </a:rPr>
            </a:br>
            <a:r>
              <a:rPr lang="en-GB" b="1" dirty="0" smtClean="0">
                <a:solidFill>
                  <a:srgbClr val="FF00FF"/>
                </a:solidFill>
              </a:rPr>
              <a:t>Points to Note</a:t>
            </a:r>
            <a:endParaRPr lang="en-GB" b="1" dirty="0"/>
          </a:p>
        </p:txBody>
      </p:sp>
      <p:sp>
        <p:nvSpPr>
          <p:cNvPr id="6" name="Rectangle 5"/>
          <p:cNvSpPr/>
          <p:nvPr/>
        </p:nvSpPr>
        <p:spPr>
          <a:xfrm>
            <a:off x="4427984" y="1700808"/>
            <a:ext cx="3600400" cy="3240360"/>
          </a:xfrm>
          <a:prstGeom prst="rect">
            <a:avLst/>
          </a:prstGeom>
          <a:noFill/>
          <a:ln w="57150">
            <a:solidFill>
              <a:srgbClr val="FC1C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467508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28</a:t>
            </a:fld>
            <a:endParaRPr lang="en-GB">
              <a:solidFill>
                <a:prstClr val="black">
                  <a:tint val="75000"/>
                </a:prstClr>
              </a:solidFill>
            </a:endParaRPr>
          </a:p>
        </p:txBody>
      </p:sp>
      <p:sp>
        <p:nvSpPr>
          <p:cNvPr id="4" name="Title 3"/>
          <p:cNvSpPr>
            <a:spLocks noGrp="1"/>
          </p:cNvSpPr>
          <p:nvPr>
            <p:ph type="ctrTitle"/>
          </p:nvPr>
        </p:nvSpPr>
        <p:spPr/>
        <p:txBody>
          <a:bodyPr/>
          <a:lstStyle/>
          <a:p>
            <a:r>
              <a:rPr lang="en-GB" sz="4000" b="1" dirty="0" smtClean="0">
                <a:solidFill>
                  <a:srgbClr val="FF00FF"/>
                </a:solidFill>
              </a:rPr>
              <a:t/>
            </a:r>
            <a:br>
              <a:rPr lang="en-GB" sz="4000" b="1" dirty="0" smtClean="0">
                <a:solidFill>
                  <a:srgbClr val="FF00FF"/>
                </a:solidFill>
              </a:rPr>
            </a:br>
            <a:r>
              <a:rPr lang="en-GB" sz="4000" b="1" dirty="0">
                <a:solidFill>
                  <a:srgbClr val="FF00FF"/>
                </a:solidFill>
              </a:rPr>
              <a:t/>
            </a:r>
            <a:br>
              <a:rPr lang="en-GB" sz="4000" b="1" dirty="0">
                <a:solidFill>
                  <a:srgbClr val="FF00FF"/>
                </a:solidFill>
              </a:rPr>
            </a:br>
            <a:r>
              <a:rPr lang="en-GB" sz="4000" b="1" dirty="0" smtClean="0">
                <a:solidFill>
                  <a:srgbClr val="FF00FF"/>
                </a:solidFill>
              </a:rPr>
              <a:t/>
            </a:r>
            <a:br>
              <a:rPr lang="en-GB" sz="4000" b="1" dirty="0" smtClean="0">
                <a:solidFill>
                  <a:srgbClr val="FF00FF"/>
                </a:solidFill>
              </a:rPr>
            </a:br>
            <a:r>
              <a:rPr lang="en-GB" sz="4000" b="1" dirty="0" smtClean="0">
                <a:solidFill>
                  <a:srgbClr val="FF00FF"/>
                </a:solidFill>
              </a:rPr>
              <a:t>International </a:t>
            </a:r>
            <a:r>
              <a:rPr lang="en-GB" sz="4000" b="1" dirty="0">
                <a:solidFill>
                  <a:srgbClr val="FF00FF"/>
                </a:solidFill>
              </a:rPr>
              <a:t>Payments: </a:t>
            </a:r>
            <a:br>
              <a:rPr lang="en-GB" sz="4000" b="1" dirty="0">
                <a:solidFill>
                  <a:srgbClr val="FF00FF"/>
                </a:solidFill>
              </a:rPr>
            </a:br>
            <a:r>
              <a:rPr lang="en-GB" sz="4000" b="1" dirty="0">
                <a:solidFill>
                  <a:srgbClr val="FF00FF"/>
                </a:solidFill>
              </a:rPr>
              <a:t>Points to Note</a:t>
            </a:r>
          </a:p>
        </p:txBody>
      </p:sp>
      <p:sp>
        <p:nvSpPr>
          <p:cNvPr id="2" name="Content Placeholder 1"/>
          <p:cNvSpPr>
            <a:spLocks noGrp="1"/>
          </p:cNvSpPr>
          <p:nvPr>
            <p:ph idx="1"/>
          </p:nvPr>
        </p:nvSpPr>
        <p:spPr/>
        <p:txBody>
          <a:bodyPr>
            <a:normAutofit fontScale="25000" lnSpcReduction="20000"/>
          </a:bodyPr>
          <a:lstStyle/>
          <a:p>
            <a:pPr marL="0" indent="0">
              <a:buNone/>
            </a:pPr>
            <a:r>
              <a:rPr lang="en-GB" sz="8000" b="1" dirty="0" smtClean="0"/>
              <a:t>International Payment Charges</a:t>
            </a:r>
          </a:p>
          <a:p>
            <a:pPr marL="0" indent="0">
              <a:buNone/>
            </a:pPr>
            <a:endParaRPr lang="en-GB" sz="6200" dirty="0" smtClean="0"/>
          </a:p>
          <a:p>
            <a:pPr marL="0" indent="0">
              <a:buNone/>
            </a:pPr>
            <a:r>
              <a:rPr lang="en-GB" sz="8000" dirty="0"/>
              <a:t>C</a:t>
            </a:r>
            <a:r>
              <a:rPr lang="en-GB" sz="8000" dirty="0" smtClean="0"/>
              <a:t>harging </a:t>
            </a:r>
            <a:r>
              <a:rPr lang="en-GB" sz="8000" dirty="0"/>
              <a:t>options are applicable depending on where the payment is being sent. </a:t>
            </a:r>
            <a:endParaRPr lang="en-GB" sz="8000" dirty="0" smtClean="0"/>
          </a:p>
          <a:p>
            <a:pPr marL="0" indent="0">
              <a:buNone/>
            </a:pPr>
            <a:endParaRPr lang="en-GB" sz="8000" dirty="0" smtClean="0"/>
          </a:p>
          <a:p>
            <a:pPr marL="0" indent="0">
              <a:buNone/>
            </a:pPr>
            <a:r>
              <a:rPr lang="en-GB" sz="8000" dirty="0" smtClean="0"/>
              <a:t>Current </a:t>
            </a:r>
            <a:r>
              <a:rPr lang="en-GB" sz="8000" dirty="0"/>
              <a:t>options are: </a:t>
            </a:r>
          </a:p>
          <a:p>
            <a:pPr marL="0" indent="0">
              <a:buNone/>
            </a:pPr>
            <a:r>
              <a:rPr lang="en-GB" sz="6200" dirty="0"/>
              <a:t> </a:t>
            </a:r>
            <a:endParaRPr lang="en-GB" sz="6200" dirty="0" smtClean="0"/>
          </a:p>
          <a:p>
            <a:pPr marL="0" indent="0">
              <a:buNone/>
            </a:pPr>
            <a:endParaRPr lang="en-GB" sz="6200" dirty="0"/>
          </a:p>
          <a:p>
            <a:pPr marL="0" lvl="0" indent="0">
              <a:buNone/>
            </a:pPr>
            <a:r>
              <a:rPr lang="en-GB" sz="8000" b="1" dirty="0"/>
              <a:t>SHA </a:t>
            </a:r>
            <a:r>
              <a:rPr lang="en-GB" sz="8000" dirty="0"/>
              <a:t> - Sender and Receiver share the charges . The Sender pays their own bank charges . The Receiver pays their own bank charges </a:t>
            </a:r>
            <a:r>
              <a:rPr lang="en-GB" sz="8000" u="sng" dirty="0"/>
              <a:t>plus</a:t>
            </a:r>
            <a:r>
              <a:rPr lang="en-GB" sz="8000" dirty="0"/>
              <a:t> those of any bank involved in processing the payments </a:t>
            </a:r>
            <a:endParaRPr lang="en-GB" sz="8000" dirty="0" smtClean="0"/>
          </a:p>
          <a:p>
            <a:pPr marL="0" lvl="0" indent="0">
              <a:buNone/>
            </a:pPr>
            <a:endParaRPr lang="en-GB" sz="8000" dirty="0"/>
          </a:p>
          <a:p>
            <a:pPr marL="0" lvl="0" indent="0">
              <a:buNone/>
            </a:pPr>
            <a:r>
              <a:rPr lang="en-GB" sz="8000" b="1" dirty="0"/>
              <a:t>BEN</a:t>
            </a:r>
            <a:r>
              <a:rPr lang="en-GB" sz="8000" dirty="0"/>
              <a:t> – The Receiver pays all </a:t>
            </a:r>
            <a:r>
              <a:rPr lang="en-GB" sz="8000" dirty="0" smtClean="0"/>
              <a:t>charges</a:t>
            </a:r>
          </a:p>
          <a:p>
            <a:pPr marL="0" lvl="0" indent="0">
              <a:buNone/>
            </a:pPr>
            <a:endParaRPr lang="en-GB" sz="8000" dirty="0"/>
          </a:p>
          <a:p>
            <a:pPr marL="0" lvl="0" indent="0">
              <a:buNone/>
            </a:pPr>
            <a:r>
              <a:rPr lang="en-GB" sz="8000" b="1" dirty="0"/>
              <a:t>OUR</a:t>
            </a:r>
            <a:r>
              <a:rPr lang="en-GB" sz="8000" dirty="0"/>
              <a:t> – The Sender pays all charges</a:t>
            </a:r>
          </a:p>
          <a:p>
            <a:pPr marL="0" indent="0">
              <a:buNone/>
            </a:pPr>
            <a:r>
              <a:rPr lang="en-GB" sz="8000" dirty="0"/>
              <a:t> </a:t>
            </a:r>
          </a:p>
          <a:p>
            <a:pPr marL="0" indent="0">
              <a:buNone/>
            </a:pPr>
            <a:r>
              <a:rPr lang="en-GB" sz="6200" dirty="0"/>
              <a:t> </a:t>
            </a:r>
          </a:p>
          <a:p>
            <a:endParaRPr lang="en-GB" dirty="0"/>
          </a:p>
          <a:p>
            <a:endParaRPr lang="en-GB" dirty="0"/>
          </a:p>
        </p:txBody>
      </p:sp>
    </p:spTree>
    <p:extLst>
      <p:ext uri="{BB962C8B-B14F-4D97-AF65-F5344CB8AC3E}">
        <p14:creationId xmlns:p14="http://schemas.microsoft.com/office/powerpoint/2010/main" val="1282646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GB" dirty="0"/>
              <a:t>If the payment is being sent within the EEA then the charging option is restricted to </a:t>
            </a:r>
            <a:r>
              <a:rPr lang="en-GB" dirty="0" smtClean="0"/>
              <a:t>SHA</a:t>
            </a:r>
          </a:p>
          <a:p>
            <a:endParaRPr lang="en-GB" dirty="0" smtClean="0"/>
          </a:p>
          <a:p>
            <a:r>
              <a:rPr lang="en-GB" dirty="0" smtClean="0"/>
              <a:t>The </a:t>
            </a:r>
            <a:r>
              <a:rPr lang="en-GB" dirty="0"/>
              <a:t>University’s default position for all </a:t>
            </a:r>
            <a:r>
              <a:rPr lang="en-GB" dirty="0" smtClean="0"/>
              <a:t>international </a:t>
            </a:r>
            <a:r>
              <a:rPr lang="en-GB" dirty="0"/>
              <a:t>payments ( including those out with the EEA)  is also the SHA </a:t>
            </a:r>
            <a:r>
              <a:rPr lang="en-GB" dirty="0" smtClean="0"/>
              <a:t>option</a:t>
            </a:r>
          </a:p>
          <a:p>
            <a:pPr marL="0" indent="0">
              <a:buNone/>
            </a:pPr>
            <a:endParaRPr lang="en-GB" dirty="0" smtClean="0"/>
          </a:p>
          <a:p>
            <a:r>
              <a:rPr lang="en-GB" dirty="0" smtClean="0"/>
              <a:t>This is </a:t>
            </a:r>
            <a:r>
              <a:rPr lang="en-GB" dirty="0"/>
              <a:t>also aligned to the University’s Conditions of Contract </a:t>
            </a:r>
            <a:r>
              <a:rPr lang="en-GB" dirty="0" smtClean="0"/>
              <a:t> (section </a:t>
            </a:r>
            <a:r>
              <a:rPr lang="en-GB" dirty="0"/>
              <a:t>10.5) that all FMS suppliers have to sign up </a:t>
            </a:r>
            <a:r>
              <a:rPr lang="en-GB" dirty="0" smtClean="0"/>
              <a:t>to, </a:t>
            </a:r>
            <a:r>
              <a:rPr lang="en-GB" dirty="0"/>
              <a:t>before being created on </a:t>
            </a:r>
            <a:r>
              <a:rPr lang="en-GB" dirty="0" smtClean="0"/>
              <a:t>FMS</a:t>
            </a:r>
          </a:p>
          <a:p>
            <a:pPr marL="0" indent="0">
              <a:buNone/>
            </a:pPr>
            <a:endParaRPr lang="en-GB" dirty="0" smtClean="0"/>
          </a:p>
          <a:p>
            <a:r>
              <a:rPr lang="en-GB" dirty="0" err="1" smtClean="0"/>
              <a:t>Depts</a:t>
            </a:r>
            <a:r>
              <a:rPr lang="en-GB" dirty="0" smtClean="0"/>
              <a:t> need to flag to Finance Helpdesk where exceptionally an alternative to SHA is required</a:t>
            </a:r>
            <a:endParaRPr lang="en-GB" dirty="0"/>
          </a:p>
          <a:p>
            <a:endParaRPr lang="en-GB" dirty="0"/>
          </a:p>
          <a:p>
            <a:endParaRPr lang="en-GB" dirty="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29</a:t>
            </a:fld>
            <a:endParaRPr lang="en-GB">
              <a:solidFill>
                <a:prstClr val="black">
                  <a:tint val="75000"/>
                </a:prstClr>
              </a:solidFill>
            </a:endParaRPr>
          </a:p>
        </p:txBody>
      </p:sp>
      <p:sp>
        <p:nvSpPr>
          <p:cNvPr id="4" name="Title 3"/>
          <p:cNvSpPr>
            <a:spLocks noGrp="1"/>
          </p:cNvSpPr>
          <p:nvPr>
            <p:ph type="ctrTitle"/>
          </p:nvPr>
        </p:nvSpPr>
        <p:spPr/>
        <p:txBody>
          <a:bodyPr/>
          <a:lstStyle/>
          <a:p>
            <a:r>
              <a:rPr lang="en-GB" b="1" dirty="0">
                <a:solidFill>
                  <a:srgbClr val="FF00FF"/>
                </a:solidFill>
              </a:rPr>
              <a:t>International Payments: </a:t>
            </a:r>
            <a:br>
              <a:rPr lang="en-GB" b="1" dirty="0">
                <a:solidFill>
                  <a:srgbClr val="FF00FF"/>
                </a:solidFill>
              </a:rPr>
            </a:br>
            <a:r>
              <a:rPr lang="en-GB" b="1" dirty="0">
                <a:solidFill>
                  <a:srgbClr val="FF00FF"/>
                </a:solidFill>
              </a:rPr>
              <a:t>Points to </a:t>
            </a:r>
            <a:r>
              <a:rPr lang="en-GB" b="1" dirty="0" smtClean="0">
                <a:solidFill>
                  <a:srgbClr val="FF00FF"/>
                </a:solidFill>
              </a:rPr>
              <a:t>Note (cont)</a:t>
            </a:r>
            <a:endParaRPr lang="en-GB" dirty="0"/>
          </a:p>
        </p:txBody>
      </p:sp>
    </p:spTree>
    <p:extLst>
      <p:ext uri="{BB962C8B-B14F-4D97-AF65-F5344CB8AC3E}">
        <p14:creationId xmlns:p14="http://schemas.microsoft.com/office/powerpoint/2010/main" val="19836203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92470077"/>
              </p:ext>
            </p:extLst>
          </p:nvPr>
        </p:nvGraphicFramePr>
        <p:xfrm>
          <a:off x="119218" y="588388"/>
          <a:ext cx="7500782" cy="5363800"/>
        </p:xfrm>
        <a:graphic>
          <a:graphicData uri="http://schemas.openxmlformats.org/drawingml/2006/table">
            <a:tbl>
              <a:tblPr firstRow="1" bandRow="1">
                <a:tableStyleId>{5C22544A-7EE6-4342-B048-85BDC9FD1C3A}</a:tableStyleId>
              </a:tblPr>
              <a:tblGrid>
                <a:gridCol w="3324318">
                  <a:extLst>
                    <a:ext uri="{9D8B030D-6E8A-4147-A177-3AD203B41FA5}">
                      <a16:colId xmlns:a16="http://schemas.microsoft.com/office/drawing/2014/main" val="2562957918"/>
                    </a:ext>
                  </a:extLst>
                </a:gridCol>
                <a:gridCol w="2880320">
                  <a:extLst>
                    <a:ext uri="{9D8B030D-6E8A-4147-A177-3AD203B41FA5}">
                      <a16:colId xmlns:a16="http://schemas.microsoft.com/office/drawing/2014/main" val="2706358413"/>
                    </a:ext>
                  </a:extLst>
                </a:gridCol>
                <a:gridCol w="1296144">
                  <a:extLst>
                    <a:ext uri="{9D8B030D-6E8A-4147-A177-3AD203B41FA5}">
                      <a16:colId xmlns:a16="http://schemas.microsoft.com/office/drawing/2014/main" val="4221860728"/>
                    </a:ext>
                  </a:extLst>
                </a:gridCol>
              </a:tblGrid>
              <a:tr h="357037">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3016576998"/>
                  </a:ext>
                </a:extLst>
              </a:tr>
              <a:tr h="336987">
                <a:tc>
                  <a:txBody>
                    <a:bodyPr/>
                    <a:lstStyle/>
                    <a:p>
                      <a:r>
                        <a:rPr lang="en-GB" sz="1600" dirty="0" smtClean="0"/>
                        <a:t>Welcome &amp; Introductions</a:t>
                      </a:r>
                      <a:endParaRPr lang="en-GB" sz="1600" dirty="0"/>
                    </a:p>
                  </a:txBody>
                  <a:tcPr/>
                </a:tc>
                <a:tc>
                  <a:txBody>
                    <a:bodyPr/>
                    <a:lstStyle/>
                    <a:p>
                      <a:r>
                        <a:rPr lang="en-GB" sz="1600" dirty="0" smtClean="0"/>
                        <a:t>Clare</a:t>
                      </a:r>
                      <a:r>
                        <a:rPr lang="en-GB" sz="1600" baseline="0" dirty="0" smtClean="0"/>
                        <a:t> Urquhart</a:t>
                      </a:r>
                      <a:endParaRPr lang="en-GB" sz="1600" dirty="0"/>
                    </a:p>
                  </a:txBody>
                  <a:tcPr/>
                </a:tc>
                <a:tc>
                  <a:txBody>
                    <a:bodyPr/>
                    <a:lstStyle/>
                    <a:p>
                      <a:r>
                        <a:rPr lang="en-GB" sz="1600" dirty="0" smtClean="0"/>
                        <a:t>1400-1405</a:t>
                      </a:r>
                      <a:endParaRPr lang="en-GB" sz="1600" dirty="0"/>
                    </a:p>
                  </a:txBody>
                  <a:tcPr/>
                </a:tc>
                <a:extLst>
                  <a:ext uri="{0D108BD9-81ED-4DB2-BD59-A6C34878D82A}">
                    <a16:rowId xmlns:a16="http://schemas.microsoft.com/office/drawing/2014/main" val="2014580142"/>
                  </a:ext>
                </a:extLst>
              </a:tr>
              <a:tr h="589728">
                <a:tc>
                  <a:txBody>
                    <a:bodyPr/>
                    <a:lstStyle/>
                    <a:p>
                      <a:r>
                        <a:rPr lang="en-GB" sz="1600" dirty="0" smtClean="0"/>
                        <a:t>Finance structure &amp; new communication routes</a:t>
                      </a:r>
                      <a:endParaRPr lang="en-GB" sz="1600" dirty="0"/>
                    </a:p>
                  </a:txBody>
                  <a:tcPr/>
                </a:tc>
                <a:tc>
                  <a:txBody>
                    <a:bodyPr/>
                    <a:lstStyle/>
                    <a:p>
                      <a:r>
                        <a:rPr lang="en-GB" sz="1600" dirty="0" smtClean="0"/>
                        <a:t>Clare Urquhart</a:t>
                      </a:r>
                      <a:endParaRPr lang="en-GB" sz="1600" dirty="0"/>
                    </a:p>
                  </a:txBody>
                  <a:tcPr/>
                </a:tc>
                <a:tc>
                  <a:txBody>
                    <a:bodyPr/>
                    <a:lstStyle/>
                    <a:p>
                      <a:r>
                        <a:rPr lang="en-GB" sz="1600" dirty="0" smtClean="0"/>
                        <a:t>1405-1430</a:t>
                      </a:r>
                      <a:endParaRPr lang="en-GB" sz="1600" dirty="0"/>
                    </a:p>
                  </a:txBody>
                  <a:tcPr/>
                </a:tc>
                <a:extLst>
                  <a:ext uri="{0D108BD9-81ED-4DB2-BD59-A6C34878D82A}">
                    <a16:rowId xmlns:a16="http://schemas.microsoft.com/office/drawing/2014/main" val="554042082"/>
                  </a:ext>
                </a:extLst>
              </a:tr>
              <a:tr h="565308">
                <a:tc>
                  <a:txBody>
                    <a:bodyPr/>
                    <a:lstStyle/>
                    <a:p>
                      <a:r>
                        <a:rPr lang="en-GB" sz="1600" dirty="0" smtClean="0"/>
                        <a:t>Points to Note</a:t>
                      </a:r>
                      <a:endParaRPr lang="en-GB" sz="1600" dirty="0"/>
                    </a:p>
                  </a:txBody>
                  <a:tcPr/>
                </a:tc>
                <a:tc>
                  <a:txBody>
                    <a:bodyPr/>
                    <a:lstStyle/>
                    <a:p>
                      <a:r>
                        <a:rPr lang="en-GB" sz="1600" dirty="0" smtClean="0"/>
                        <a:t>Gary Fleming &amp; Clare Urquhart</a:t>
                      </a:r>
                      <a:endParaRPr lang="en-GB" sz="1600" dirty="0"/>
                    </a:p>
                  </a:txBody>
                  <a:tcPr/>
                </a:tc>
                <a:tc>
                  <a:txBody>
                    <a:bodyPr/>
                    <a:lstStyle/>
                    <a:p>
                      <a:r>
                        <a:rPr lang="en-GB" sz="1600" dirty="0" smtClean="0"/>
                        <a:t>1430-1445</a:t>
                      </a:r>
                      <a:endParaRPr lang="en-GB" sz="1600" dirty="0"/>
                    </a:p>
                  </a:txBody>
                  <a:tcPr/>
                </a:tc>
                <a:extLst>
                  <a:ext uri="{0D108BD9-81ED-4DB2-BD59-A6C34878D82A}">
                    <a16:rowId xmlns:a16="http://schemas.microsoft.com/office/drawing/2014/main" val="1575096033"/>
                  </a:ext>
                </a:extLst>
              </a:tr>
              <a:tr h="336987">
                <a:tc>
                  <a:txBody>
                    <a:bodyPr/>
                    <a:lstStyle/>
                    <a:p>
                      <a:r>
                        <a:rPr lang="en-GB" sz="1600" dirty="0" smtClean="0"/>
                        <a:t>VAT Matters</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Jude Billcliffe</a:t>
                      </a:r>
                      <a:endParaRPr lang="en-GB" sz="1600" dirty="0"/>
                    </a:p>
                  </a:txBody>
                  <a:tcPr/>
                </a:tc>
                <a:tc>
                  <a:txBody>
                    <a:bodyPr/>
                    <a:lstStyle/>
                    <a:p>
                      <a:r>
                        <a:rPr lang="en-GB" sz="1600" dirty="0" smtClean="0"/>
                        <a:t>1445-1455</a:t>
                      </a:r>
                      <a:endParaRPr lang="en-GB" sz="1600" dirty="0"/>
                    </a:p>
                  </a:txBody>
                  <a:tcPr/>
                </a:tc>
                <a:extLst>
                  <a:ext uri="{0D108BD9-81ED-4DB2-BD59-A6C34878D82A}">
                    <a16:rowId xmlns:a16="http://schemas.microsoft.com/office/drawing/2014/main" val="1264458933"/>
                  </a:ext>
                </a:extLst>
              </a:tr>
              <a:tr h="336987">
                <a:tc>
                  <a:txBody>
                    <a:bodyPr/>
                    <a:lstStyle/>
                    <a:p>
                      <a:r>
                        <a:rPr lang="en-GB" sz="1600" dirty="0" smtClean="0"/>
                        <a:t>Procurement Matters</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Barry Allardice</a:t>
                      </a:r>
                      <a:endParaRPr lang="en-GB" sz="1600" dirty="0"/>
                    </a:p>
                  </a:txBody>
                  <a:tcPr/>
                </a:tc>
                <a:tc>
                  <a:txBody>
                    <a:bodyPr/>
                    <a:lstStyle/>
                    <a:p>
                      <a:r>
                        <a:rPr lang="en-GB" sz="1600" dirty="0" smtClean="0"/>
                        <a:t>1455-1510</a:t>
                      </a:r>
                      <a:endParaRPr lang="en-GB" sz="1600" dirty="0"/>
                    </a:p>
                  </a:txBody>
                  <a:tcPr/>
                </a:tc>
                <a:extLst>
                  <a:ext uri="{0D108BD9-81ED-4DB2-BD59-A6C34878D82A}">
                    <a16:rowId xmlns:a16="http://schemas.microsoft.com/office/drawing/2014/main" val="168493298"/>
                  </a:ext>
                </a:extLst>
              </a:tr>
              <a:tr h="336987">
                <a:tc>
                  <a:txBody>
                    <a:bodyPr/>
                    <a:lstStyle/>
                    <a:p>
                      <a:r>
                        <a:rPr lang="en-GB" sz="1600" dirty="0" smtClean="0"/>
                        <a:t>Research Matters</a:t>
                      </a:r>
                      <a:endParaRPr lang="en-GB" sz="1600" dirty="0"/>
                    </a:p>
                  </a:txBody>
                  <a:tcPr/>
                </a:tc>
                <a:tc>
                  <a:txBody>
                    <a:bodyPr/>
                    <a:lstStyle/>
                    <a:p>
                      <a:r>
                        <a:rPr lang="en-GB" sz="1600" dirty="0" smtClean="0"/>
                        <a:t>Sandy Hall</a:t>
                      </a:r>
                      <a:endParaRPr lang="en-GB" sz="1600" dirty="0"/>
                    </a:p>
                  </a:txBody>
                  <a:tcPr/>
                </a:tc>
                <a:tc>
                  <a:txBody>
                    <a:bodyPr/>
                    <a:lstStyle/>
                    <a:p>
                      <a:r>
                        <a:rPr lang="en-GB" sz="1600" dirty="0" smtClean="0"/>
                        <a:t>1510-1520</a:t>
                      </a:r>
                      <a:endParaRPr lang="en-GB" sz="1600" dirty="0"/>
                    </a:p>
                  </a:txBody>
                  <a:tcPr/>
                </a:tc>
                <a:extLst>
                  <a:ext uri="{0D108BD9-81ED-4DB2-BD59-A6C34878D82A}">
                    <a16:rowId xmlns:a16="http://schemas.microsoft.com/office/drawing/2014/main" val="268545259"/>
                  </a:ext>
                </a:extLst>
              </a:tr>
              <a:tr h="336987">
                <a:tc>
                  <a:txBody>
                    <a:bodyPr/>
                    <a:lstStyle/>
                    <a:p>
                      <a:r>
                        <a:rPr lang="en-GB" sz="1600" dirty="0" smtClean="0"/>
                        <a:t>FMS Update</a:t>
                      </a:r>
                      <a:endParaRPr lang="en-GB" sz="1600" dirty="0"/>
                    </a:p>
                  </a:txBody>
                  <a:tcPr/>
                </a:tc>
                <a:tc>
                  <a:txBody>
                    <a:bodyPr/>
                    <a:lstStyle/>
                    <a:p>
                      <a:r>
                        <a:rPr lang="en-GB" sz="1600" dirty="0" smtClean="0"/>
                        <a:t>Kathleen Boyle</a:t>
                      </a:r>
                      <a:endParaRPr lang="en-GB" sz="1600" dirty="0"/>
                    </a:p>
                  </a:txBody>
                  <a:tcPr/>
                </a:tc>
                <a:tc>
                  <a:txBody>
                    <a:bodyPr/>
                    <a:lstStyle/>
                    <a:p>
                      <a:r>
                        <a:rPr lang="en-GB" sz="1600" dirty="0" smtClean="0"/>
                        <a:t>1520-1530</a:t>
                      </a:r>
                      <a:endParaRPr lang="en-GB" sz="1600" dirty="0"/>
                    </a:p>
                  </a:txBody>
                  <a:tcPr/>
                </a:tc>
                <a:extLst>
                  <a:ext uri="{0D108BD9-81ED-4DB2-BD59-A6C34878D82A}">
                    <a16:rowId xmlns:a16="http://schemas.microsoft.com/office/drawing/2014/main" val="2130057222"/>
                  </a:ext>
                </a:extLst>
              </a:tr>
              <a:tr h="336987">
                <a:tc>
                  <a:txBody>
                    <a:bodyPr/>
                    <a:lstStyle/>
                    <a:p>
                      <a:r>
                        <a:rPr lang="en-GB" sz="1600" dirty="0" smtClean="0"/>
                        <a:t>Training Update</a:t>
                      </a:r>
                      <a:endParaRPr lang="en-GB" sz="1600" dirty="0"/>
                    </a:p>
                  </a:txBody>
                  <a:tcPr/>
                </a:tc>
                <a:tc>
                  <a:txBody>
                    <a:bodyPr/>
                    <a:lstStyle/>
                    <a:p>
                      <a:r>
                        <a:rPr lang="en-GB" sz="1600" dirty="0" smtClean="0"/>
                        <a:t>Clare Urquhart</a:t>
                      </a:r>
                      <a:endParaRPr lang="en-GB" sz="1600" dirty="0"/>
                    </a:p>
                  </a:txBody>
                  <a:tcPr/>
                </a:tc>
                <a:tc>
                  <a:txBody>
                    <a:bodyPr/>
                    <a:lstStyle/>
                    <a:p>
                      <a:r>
                        <a:rPr lang="en-GB" sz="1600" dirty="0" smtClean="0"/>
                        <a:t>1530-1540</a:t>
                      </a:r>
                      <a:endParaRPr lang="en-GB" sz="1600" dirty="0"/>
                    </a:p>
                  </a:txBody>
                  <a:tcPr/>
                </a:tc>
                <a:extLst>
                  <a:ext uri="{0D108BD9-81ED-4DB2-BD59-A6C34878D82A}">
                    <a16:rowId xmlns:a16="http://schemas.microsoft.com/office/drawing/2014/main" val="2429422434"/>
                  </a:ext>
                </a:extLst>
              </a:tr>
              <a:tr h="652234">
                <a:tc>
                  <a:txBody>
                    <a:bodyPr/>
                    <a:lstStyle/>
                    <a:p>
                      <a:r>
                        <a:rPr lang="en-GB" sz="1600" dirty="0" smtClean="0"/>
                        <a:t>Workshop Session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New Supplier Process</a:t>
                      </a:r>
                      <a:endParaRPr lang="en-GB" sz="1600" dirty="0"/>
                    </a:p>
                  </a:txBody>
                  <a:tcPr/>
                </a:tc>
                <a:tc>
                  <a:txBody>
                    <a:bodyPr/>
                    <a:lstStyle/>
                    <a:p>
                      <a:r>
                        <a:rPr lang="en-GB" sz="1600" dirty="0" smtClean="0"/>
                        <a:t>Barry Allardice &amp; Dawn Hitchens</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1540-1620</a:t>
                      </a:r>
                    </a:p>
                    <a:p>
                      <a:endParaRPr lang="en-GB" sz="1600" dirty="0"/>
                    </a:p>
                  </a:txBody>
                  <a:tcPr/>
                </a:tc>
                <a:extLst>
                  <a:ext uri="{0D108BD9-81ED-4DB2-BD59-A6C34878D82A}">
                    <a16:rowId xmlns:a16="http://schemas.microsoft.com/office/drawing/2014/main" val="2853695089"/>
                  </a:ext>
                </a:extLst>
              </a:tr>
              <a:tr h="589728">
                <a:tc>
                  <a:txBody>
                    <a:bodyPr/>
                    <a:lstStyle/>
                    <a:p>
                      <a:r>
                        <a:rPr lang="en-GB" sz="1600" dirty="0" smtClean="0"/>
                        <a:t>Workshop Session 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Key FMS Reports</a:t>
                      </a:r>
                      <a:endParaRPr lang="en-GB" sz="1600" dirty="0"/>
                    </a:p>
                  </a:txBody>
                  <a:tcPr/>
                </a:tc>
                <a:tc>
                  <a:txBody>
                    <a:bodyPr/>
                    <a:lstStyle/>
                    <a:p>
                      <a:r>
                        <a:rPr lang="en-GB" sz="1600" dirty="0" smtClean="0"/>
                        <a:t>Kathleen Boyle</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1540-1620</a:t>
                      </a:r>
                    </a:p>
                    <a:p>
                      <a:endParaRPr lang="en-GB" sz="1600" dirty="0"/>
                    </a:p>
                  </a:txBody>
                  <a:tcPr/>
                </a:tc>
                <a:extLst>
                  <a:ext uri="{0D108BD9-81ED-4DB2-BD59-A6C34878D82A}">
                    <a16:rowId xmlns:a16="http://schemas.microsoft.com/office/drawing/2014/main" val="3229277124"/>
                  </a:ext>
                </a:extLst>
              </a:tr>
              <a:tr h="565308">
                <a:tc>
                  <a:txBody>
                    <a:bodyPr/>
                    <a:lstStyle/>
                    <a:p>
                      <a:r>
                        <a:rPr lang="en-GB" sz="1600" dirty="0" smtClean="0"/>
                        <a:t>Q &amp; A</a:t>
                      </a:r>
                      <a:endParaRPr lang="en-GB" sz="1600" dirty="0"/>
                    </a:p>
                  </a:txBody>
                  <a:tcPr/>
                </a:tc>
                <a:tc>
                  <a:txBody>
                    <a:bodyPr/>
                    <a:lstStyle/>
                    <a:p>
                      <a:r>
                        <a:rPr lang="en-GB" sz="1600" dirty="0" smtClean="0"/>
                        <a:t>Finance</a:t>
                      </a:r>
                      <a:r>
                        <a:rPr lang="en-GB" sz="1600" baseline="0" dirty="0" smtClean="0"/>
                        <a:t> Team</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1620-1630</a:t>
                      </a:r>
                    </a:p>
                    <a:p>
                      <a:endParaRPr lang="en-GB" sz="1600" dirty="0"/>
                    </a:p>
                  </a:txBody>
                  <a:tcPr/>
                </a:tc>
                <a:extLst>
                  <a:ext uri="{0D108BD9-81ED-4DB2-BD59-A6C34878D82A}">
                    <a16:rowId xmlns:a16="http://schemas.microsoft.com/office/drawing/2014/main" val="2262806810"/>
                  </a:ext>
                </a:extLst>
              </a:tr>
            </a:tbl>
          </a:graphicData>
        </a:graphic>
      </p:graphicFrame>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3</a:t>
            </a:fld>
            <a:endParaRPr lang="en-GB">
              <a:solidFill>
                <a:prstClr val="black">
                  <a:tint val="75000"/>
                </a:prstClr>
              </a:solidFill>
            </a:endParaRPr>
          </a:p>
        </p:txBody>
      </p:sp>
      <p:sp>
        <p:nvSpPr>
          <p:cNvPr id="5" name="Title 4"/>
          <p:cNvSpPr>
            <a:spLocks noGrp="1"/>
          </p:cNvSpPr>
          <p:nvPr>
            <p:ph type="ctrTitle"/>
          </p:nvPr>
        </p:nvSpPr>
        <p:spPr>
          <a:xfrm>
            <a:off x="167306" y="-90389"/>
            <a:ext cx="7416824" cy="692696"/>
          </a:xfrm>
        </p:spPr>
        <p:txBody>
          <a:bodyPr/>
          <a:lstStyle/>
          <a:p>
            <a:r>
              <a:rPr lang="en-GB" b="1" dirty="0" smtClean="0"/>
              <a:t>			</a:t>
            </a:r>
            <a:r>
              <a:rPr lang="en-GB" sz="2400" b="1" dirty="0" smtClean="0"/>
              <a:t> </a:t>
            </a:r>
            <a:r>
              <a:rPr lang="en-GB" sz="2400" b="1" dirty="0" smtClean="0">
                <a:solidFill>
                  <a:srgbClr val="FF00FF"/>
                </a:solidFill>
              </a:rPr>
              <a:t>Agenda</a:t>
            </a:r>
            <a:endParaRPr lang="en-GB" sz="2400" b="1" dirty="0">
              <a:solidFill>
                <a:srgbClr val="FF00FF"/>
              </a:solidFill>
            </a:endParaRPr>
          </a:p>
        </p:txBody>
      </p:sp>
    </p:spTree>
    <p:extLst>
      <p:ext uri="{BB962C8B-B14F-4D97-AF65-F5344CB8AC3E}">
        <p14:creationId xmlns:p14="http://schemas.microsoft.com/office/powerpoint/2010/main" val="38688202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9611" y="1743893"/>
            <a:ext cx="8229600" cy="4353347"/>
          </a:xfrm>
        </p:spPr>
        <p:txBody>
          <a:bodyPr>
            <a:normAutofit fontScale="92500" lnSpcReduction="20000"/>
          </a:bodyPr>
          <a:lstStyle/>
          <a:p>
            <a:r>
              <a:rPr lang="en-GB" dirty="0" smtClean="0"/>
              <a:t>Introduced April 2017</a:t>
            </a:r>
          </a:p>
          <a:p>
            <a:r>
              <a:rPr lang="en-GB" dirty="0" smtClean="0"/>
              <a:t>Employment Status for tax purposes (ESS)</a:t>
            </a:r>
          </a:p>
          <a:p>
            <a:r>
              <a:rPr lang="en-GB" dirty="0" smtClean="0"/>
              <a:t>University makes assessment </a:t>
            </a:r>
          </a:p>
          <a:p>
            <a:r>
              <a:rPr lang="en-GB" dirty="0" smtClean="0"/>
              <a:t>Outcome drives payment method</a:t>
            </a:r>
          </a:p>
          <a:p>
            <a:r>
              <a:rPr lang="en-GB" dirty="0"/>
              <a:t>	</a:t>
            </a:r>
            <a:r>
              <a:rPr lang="en-GB" dirty="0" smtClean="0"/>
              <a:t>Payment route (no deductions)</a:t>
            </a:r>
          </a:p>
          <a:p>
            <a:r>
              <a:rPr lang="en-GB" dirty="0" smtClean="0"/>
              <a:t>	Payroll route (with deductions)</a:t>
            </a:r>
          </a:p>
          <a:p>
            <a:r>
              <a:rPr lang="en-GB" dirty="0" smtClean="0"/>
              <a:t>Different outcomes per </a:t>
            </a:r>
            <a:r>
              <a:rPr lang="en-GB" dirty="0" err="1" smtClean="0"/>
              <a:t>dept</a:t>
            </a:r>
            <a:r>
              <a:rPr lang="en-GB" dirty="0" smtClean="0"/>
              <a:t> possible</a:t>
            </a:r>
          </a:p>
          <a:p>
            <a:r>
              <a:rPr lang="en-GB" dirty="0" smtClean="0"/>
              <a:t>Ltd Companies can be ‘caught’ by the legislation</a:t>
            </a:r>
            <a:endParaRPr lang="en-GB" dirty="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30</a:t>
            </a:fld>
            <a:endParaRPr lang="en-GB">
              <a:solidFill>
                <a:prstClr val="black">
                  <a:tint val="75000"/>
                </a:prstClr>
              </a:solidFill>
            </a:endParaRPr>
          </a:p>
        </p:txBody>
      </p:sp>
      <p:sp>
        <p:nvSpPr>
          <p:cNvPr id="4" name="Title 3"/>
          <p:cNvSpPr>
            <a:spLocks noGrp="1"/>
          </p:cNvSpPr>
          <p:nvPr>
            <p:ph type="ctrTitle"/>
          </p:nvPr>
        </p:nvSpPr>
        <p:spPr>
          <a:xfrm>
            <a:off x="489611" y="260648"/>
            <a:ext cx="6974432" cy="1628801"/>
          </a:xfrm>
        </p:spPr>
        <p:txBody>
          <a:bodyPr/>
          <a:lstStyle/>
          <a:p>
            <a:r>
              <a:rPr lang="en-GB" dirty="0">
                <a:solidFill>
                  <a:srgbClr val="FF00FF"/>
                </a:solidFill>
              </a:rPr>
              <a:t>Intermediaries Legislation (IR35</a:t>
            </a:r>
            <a:r>
              <a:rPr lang="en-GB" dirty="0" smtClean="0">
                <a:solidFill>
                  <a:srgbClr val="FF00FF"/>
                </a:solidFill>
              </a:rPr>
              <a:t>):</a:t>
            </a:r>
            <a:r>
              <a:rPr lang="en-GB" smtClean="0">
                <a:solidFill>
                  <a:srgbClr val="FF00FF"/>
                </a:solidFill>
              </a:rPr>
              <a:t/>
            </a:r>
            <a:br>
              <a:rPr lang="en-GB" smtClean="0">
                <a:solidFill>
                  <a:srgbClr val="FF00FF"/>
                </a:solidFill>
              </a:rPr>
            </a:br>
            <a:r>
              <a:rPr lang="en-GB" smtClean="0">
                <a:solidFill>
                  <a:srgbClr val="FF00FF"/>
                </a:solidFill>
              </a:rPr>
              <a:t>Points to Note</a:t>
            </a:r>
            <a:r>
              <a:rPr lang="en-GB" dirty="0">
                <a:solidFill>
                  <a:srgbClr val="FF00FF"/>
                </a:solidFill>
              </a:rPr>
              <a:t/>
            </a:r>
            <a:br>
              <a:rPr lang="en-GB" dirty="0">
                <a:solidFill>
                  <a:srgbClr val="FF00FF"/>
                </a:solidFill>
              </a:rPr>
            </a:br>
            <a:endParaRPr lang="en-GB" b="1" dirty="0">
              <a:solidFill>
                <a:srgbClr val="FF00FF"/>
              </a:solidFill>
            </a:endParaRPr>
          </a:p>
        </p:txBody>
      </p:sp>
    </p:spTree>
    <p:extLst>
      <p:ext uri="{BB962C8B-B14F-4D97-AF65-F5344CB8AC3E}">
        <p14:creationId xmlns:p14="http://schemas.microsoft.com/office/powerpoint/2010/main" val="1948695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85000" lnSpcReduction="20000"/>
          </a:bodyPr>
          <a:lstStyle/>
          <a:p>
            <a:r>
              <a:rPr lang="en-GB" dirty="0"/>
              <a:t>You can change the Sub Project manager if you have access to the </a:t>
            </a:r>
            <a:r>
              <a:rPr lang="en-GB" b="1" dirty="0"/>
              <a:t>Sub Project </a:t>
            </a:r>
            <a:r>
              <a:rPr lang="en-GB" dirty="0"/>
              <a:t>Masterfile in the Project Management menu item.</a:t>
            </a:r>
          </a:p>
          <a:p>
            <a:r>
              <a:rPr lang="en-GB" dirty="0"/>
              <a:t>If you don't have access check with your department administrator to identify which staff in your department have </a:t>
            </a:r>
            <a:r>
              <a:rPr lang="en-GB" dirty="0" smtClean="0"/>
              <a:t>this</a:t>
            </a:r>
          </a:p>
          <a:p>
            <a:r>
              <a:rPr lang="en-GB" dirty="0"/>
              <a:t>If you have access to the Project Management menu you can check the </a:t>
            </a:r>
            <a:r>
              <a:rPr lang="en-GB" b="1" dirty="0"/>
              <a:t>Sub Project</a:t>
            </a:r>
            <a:r>
              <a:rPr lang="en-GB" dirty="0"/>
              <a:t> </a:t>
            </a:r>
            <a:r>
              <a:rPr lang="en-GB" dirty="0" err="1"/>
              <a:t>masterfile</a:t>
            </a:r>
            <a:r>
              <a:rPr lang="en-GB" dirty="0"/>
              <a:t>.</a:t>
            </a:r>
          </a:p>
          <a:p>
            <a:r>
              <a:rPr lang="en-GB" dirty="0"/>
              <a:t>Otherwise you can use the report </a:t>
            </a:r>
            <a:r>
              <a:rPr lang="en-GB" b="1" dirty="0"/>
              <a:t>Sub project information (excl. Estates) </a:t>
            </a:r>
            <a:r>
              <a:rPr lang="en-GB" dirty="0"/>
              <a:t>under Your Reports, General </a:t>
            </a:r>
            <a:r>
              <a:rPr lang="en-GB" dirty="0" err="1"/>
              <a:t>Informaton</a:t>
            </a:r>
            <a:r>
              <a:rPr lang="en-GB" dirty="0"/>
              <a:t>, Lists of Codes         </a:t>
            </a:r>
          </a:p>
          <a:p>
            <a:endParaRPr lang="en-GB" dirty="0"/>
          </a:p>
          <a:p>
            <a:endParaRPr lang="en-GB" dirty="0"/>
          </a:p>
        </p:txBody>
      </p:sp>
      <p:sp>
        <p:nvSpPr>
          <p:cNvPr id="5" name="Slide Number Placeholder 4"/>
          <p:cNvSpPr>
            <a:spLocks noGrp="1"/>
          </p:cNvSpPr>
          <p:nvPr>
            <p:ph type="sldNum" sz="quarter" idx="12"/>
          </p:nvPr>
        </p:nvSpPr>
        <p:spPr/>
        <p:txBody>
          <a:bodyPr/>
          <a:lstStyle/>
          <a:p>
            <a:fld id="{AD2E422D-0E65-4B81-9088-EA407164B4A1}" type="slidenum">
              <a:rPr lang="en-GB" smtClean="0">
                <a:solidFill>
                  <a:prstClr val="black">
                    <a:tint val="75000"/>
                  </a:prstClr>
                </a:solidFill>
              </a:rPr>
              <a:pPr/>
              <a:t>31</a:t>
            </a:fld>
            <a:endParaRPr lang="en-GB">
              <a:solidFill>
                <a:prstClr val="black">
                  <a:tint val="75000"/>
                </a:prstClr>
              </a:solidFill>
            </a:endParaRPr>
          </a:p>
        </p:txBody>
      </p:sp>
      <p:sp>
        <p:nvSpPr>
          <p:cNvPr id="6" name="Title 5"/>
          <p:cNvSpPr>
            <a:spLocks noGrp="1"/>
          </p:cNvSpPr>
          <p:nvPr>
            <p:ph type="ctrTitle"/>
          </p:nvPr>
        </p:nvSpPr>
        <p:spPr/>
        <p:txBody>
          <a:bodyPr/>
          <a:lstStyle/>
          <a:p>
            <a:r>
              <a:rPr lang="en-GB" b="1" dirty="0" smtClean="0">
                <a:solidFill>
                  <a:srgbClr val="FF00FF"/>
                </a:solidFill>
              </a:rPr>
              <a:t>Projects: Points </a:t>
            </a:r>
            <a:r>
              <a:rPr lang="en-GB" b="1" dirty="0">
                <a:solidFill>
                  <a:srgbClr val="FF00FF"/>
                </a:solidFill>
              </a:rPr>
              <a:t>to </a:t>
            </a:r>
            <a:r>
              <a:rPr lang="en-GB" b="1" dirty="0" smtClean="0">
                <a:solidFill>
                  <a:srgbClr val="FF00FF"/>
                </a:solidFill>
              </a:rPr>
              <a:t>Note</a:t>
            </a:r>
            <a:endParaRPr lang="en-GB" dirty="0"/>
          </a:p>
        </p:txBody>
      </p:sp>
    </p:spTree>
    <p:extLst>
      <p:ext uri="{BB962C8B-B14F-4D97-AF65-F5344CB8AC3E}">
        <p14:creationId xmlns:p14="http://schemas.microsoft.com/office/powerpoint/2010/main" val="23219275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0"/>
              </a:spcAft>
            </a:pPr>
            <a:r>
              <a:rPr lang="en-GB" dirty="0" smtClean="0">
                <a:ea typeface="Calibri" panose="020F0502020204030204" pitchFamily="34" charset="0"/>
              </a:rPr>
              <a:t>Supplementary Payroll Claims</a:t>
            </a:r>
            <a:endParaRPr lang="en-GB" dirty="0">
              <a:ea typeface="Calibri" panose="020F0502020204030204" pitchFamily="34" charset="0"/>
            </a:endParaRPr>
          </a:p>
          <a:p>
            <a:pPr>
              <a:spcAft>
                <a:spcPts val="0"/>
              </a:spcAft>
            </a:pPr>
            <a:endParaRPr lang="en-GB" dirty="0">
              <a:ea typeface="Calibri" panose="020F0502020204030204" pitchFamily="34" charset="0"/>
            </a:endParaRPr>
          </a:p>
          <a:p>
            <a:pPr>
              <a:spcAft>
                <a:spcPts val="0"/>
              </a:spcAft>
            </a:pPr>
            <a:r>
              <a:rPr lang="en-GB" dirty="0" smtClean="0">
                <a:ea typeface="Calibri" panose="020F0502020204030204" pitchFamily="34" charset="0"/>
              </a:rPr>
              <a:t>Online completion deadline</a:t>
            </a:r>
            <a:endParaRPr lang="en-GB" dirty="0">
              <a:ea typeface="Calibri" panose="020F0502020204030204" pitchFamily="34" charset="0"/>
            </a:endParaRPr>
          </a:p>
          <a:p>
            <a:pPr>
              <a:spcAft>
                <a:spcPts val="0"/>
              </a:spcAft>
            </a:pPr>
            <a:endParaRPr lang="en-GB" dirty="0">
              <a:ea typeface="Calibri" panose="020F0502020204030204" pitchFamily="34" charset="0"/>
            </a:endParaRPr>
          </a:p>
          <a:p>
            <a:pPr>
              <a:spcAft>
                <a:spcPts val="0"/>
              </a:spcAft>
            </a:pPr>
            <a:r>
              <a:rPr lang="en-GB" dirty="0" smtClean="0">
                <a:ea typeface="Calibri" panose="020F0502020204030204" pitchFamily="34" charset="0"/>
              </a:rPr>
              <a:t>Online Payslips</a:t>
            </a:r>
          </a:p>
          <a:p>
            <a:pPr lvl="1"/>
            <a:r>
              <a:rPr lang="en-GB" dirty="0" smtClean="0">
                <a:ea typeface="Calibri" panose="020F0502020204030204" pitchFamily="34" charset="0"/>
              </a:rPr>
              <a:t>Secure Portal</a:t>
            </a:r>
          </a:p>
          <a:p>
            <a:pPr lvl="1"/>
            <a:r>
              <a:rPr lang="en-GB" dirty="0" err="1" smtClean="0">
                <a:ea typeface="Calibri" panose="020F0502020204030204" pitchFamily="34" charset="0"/>
              </a:rPr>
              <a:t>Datagraphic</a:t>
            </a:r>
            <a:r>
              <a:rPr lang="en-GB" dirty="0" smtClean="0">
                <a:ea typeface="Calibri" panose="020F0502020204030204" pitchFamily="34" charset="0"/>
              </a:rPr>
              <a:t> Ltd</a:t>
            </a:r>
            <a:endParaRPr lang="en-GB" dirty="0">
              <a:ea typeface="Calibri" panose="020F0502020204030204" pitchFamily="34" charset="0"/>
            </a:endParaRPr>
          </a:p>
          <a:p>
            <a:pPr>
              <a:spcAft>
                <a:spcPts val="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32</a:t>
            </a:fld>
            <a:endParaRPr lang="en-GB">
              <a:solidFill>
                <a:prstClr val="black">
                  <a:tint val="75000"/>
                </a:prstClr>
              </a:solidFill>
            </a:endParaRPr>
          </a:p>
        </p:txBody>
      </p:sp>
      <p:sp>
        <p:nvSpPr>
          <p:cNvPr id="4" name="Title 3"/>
          <p:cNvSpPr>
            <a:spLocks noGrp="1"/>
          </p:cNvSpPr>
          <p:nvPr>
            <p:ph type="ctrTitle"/>
          </p:nvPr>
        </p:nvSpPr>
        <p:spPr>
          <a:xfrm>
            <a:off x="467544" y="476672"/>
            <a:ext cx="6336704" cy="1152128"/>
          </a:xfrm>
        </p:spPr>
        <p:txBody>
          <a:bodyPr/>
          <a:lstStyle/>
          <a:p>
            <a:r>
              <a:rPr lang="en-GB" sz="4000" b="1" dirty="0" smtClean="0">
                <a:solidFill>
                  <a:srgbClr val="FF00FF"/>
                </a:solidFill>
              </a:rPr>
              <a:t>Payroll : Points to Note</a:t>
            </a:r>
            <a:br>
              <a:rPr lang="en-GB" sz="4000" b="1" dirty="0" smtClean="0">
                <a:solidFill>
                  <a:srgbClr val="FF00FF"/>
                </a:solidFill>
              </a:rPr>
            </a:br>
            <a:endParaRPr lang="en-GB" sz="4000" b="1" dirty="0">
              <a:solidFill>
                <a:srgbClr val="FF00FF"/>
              </a:solidFill>
            </a:endParaRPr>
          </a:p>
        </p:txBody>
      </p:sp>
    </p:spTree>
    <p:extLst>
      <p:ext uri="{BB962C8B-B14F-4D97-AF65-F5344CB8AC3E}">
        <p14:creationId xmlns:p14="http://schemas.microsoft.com/office/powerpoint/2010/main" val="42269115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1520" y="188640"/>
            <a:ext cx="8208912" cy="1080120"/>
          </a:xfrm>
        </p:spPr>
        <p:txBody>
          <a:bodyPr/>
          <a:lstStyle/>
          <a:p>
            <a:r>
              <a:rPr lang="en-GB" b="1" dirty="0">
                <a:solidFill>
                  <a:srgbClr val="FF00FF"/>
                </a:solidFill>
              </a:rPr>
              <a:t>Payroll : Points to </a:t>
            </a:r>
            <a:r>
              <a:rPr lang="en-GB" b="1" dirty="0" smtClean="0">
                <a:solidFill>
                  <a:srgbClr val="FF00FF"/>
                </a:solidFill>
              </a:rPr>
              <a:t>Note (cont)</a:t>
            </a:r>
            <a:endParaRPr lang="en-GB" dirty="0"/>
          </a:p>
        </p:txBody>
      </p:sp>
      <p:sp>
        <p:nvSpPr>
          <p:cNvPr id="4" name="Content Placeholder 3"/>
          <p:cNvSpPr>
            <a:spLocks noGrp="1"/>
          </p:cNvSpPr>
          <p:nvPr>
            <p:ph idx="1"/>
          </p:nvPr>
        </p:nvSpPr>
        <p:spPr>
          <a:xfrm>
            <a:off x="285825" y="1484784"/>
            <a:ext cx="8229600" cy="4824536"/>
          </a:xfrm>
        </p:spPr>
        <p:txBody>
          <a:bodyPr>
            <a:normAutofit fontScale="62500" lnSpcReduction="20000"/>
          </a:bodyPr>
          <a:lstStyle/>
          <a:p>
            <a:pPr marL="0" indent="0">
              <a:spcAft>
                <a:spcPts val="0"/>
              </a:spcAft>
              <a:buNone/>
            </a:pPr>
            <a:r>
              <a:rPr lang="en-GB" sz="3800" b="1" dirty="0">
                <a:ea typeface="Calibri" panose="020F0502020204030204" pitchFamily="34" charset="0"/>
              </a:rPr>
              <a:t>PAYMENT FORMS</a:t>
            </a:r>
          </a:p>
          <a:p>
            <a:pPr marL="0" indent="0">
              <a:spcAft>
                <a:spcPts val="0"/>
              </a:spcAft>
              <a:buNone/>
            </a:pPr>
            <a:endParaRPr lang="en-GB" dirty="0">
              <a:ea typeface="Calibri" panose="020F0502020204030204" pitchFamily="34" charset="0"/>
            </a:endParaRPr>
          </a:p>
          <a:p>
            <a:pPr marL="0" indent="0">
              <a:spcAft>
                <a:spcPts val="0"/>
              </a:spcAft>
              <a:buNone/>
            </a:pPr>
            <a:r>
              <a:rPr lang="en-GB" dirty="0">
                <a:ea typeface="Calibri" panose="020F0502020204030204" pitchFamily="34" charset="0"/>
              </a:rPr>
              <a:t>P1, P2 and P3</a:t>
            </a:r>
          </a:p>
          <a:p>
            <a:pPr marL="0" indent="0">
              <a:spcAft>
                <a:spcPts val="0"/>
              </a:spcAft>
              <a:buNone/>
            </a:pPr>
            <a:endParaRPr lang="en-GB" dirty="0">
              <a:ea typeface="Calibri" panose="020F0502020204030204" pitchFamily="34" charset="0"/>
            </a:endParaRPr>
          </a:p>
          <a:p>
            <a:r>
              <a:rPr lang="en-GB" dirty="0">
                <a:ea typeface="Calibri" panose="020F0502020204030204" pitchFamily="34" charset="0"/>
              </a:rPr>
              <a:t>P1 – </a:t>
            </a:r>
            <a:r>
              <a:rPr lang="en-GB" dirty="0" smtClean="0">
                <a:ea typeface="Calibri" panose="020F0502020204030204" pitchFamily="34" charset="0"/>
              </a:rPr>
              <a:t>Multiple Staff Fees/Overtime</a:t>
            </a:r>
            <a:endParaRPr lang="en-GB" dirty="0">
              <a:ea typeface="Calibri" panose="020F0502020204030204" pitchFamily="34" charset="0"/>
            </a:endParaRPr>
          </a:p>
          <a:p>
            <a:endParaRPr lang="en-GB" dirty="0">
              <a:ea typeface="Calibri" panose="020F0502020204030204" pitchFamily="34" charset="0"/>
            </a:endParaRPr>
          </a:p>
          <a:p>
            <a:r>
              <a:rPr lang="en-GB" dirty="0">
                <a:ea typeface="Calibri" panose="020F0502020204030204" pitchFamily="34" charset="0"/>
              </a:rPr>
              <a:t>P2 – </a:t>
            </a:r>
            <a:r>
              <a:rPr lang="en-GB" dirty="0" smtClean="0">
                <a:ea typeface="Calibri" panose="020F0502020204030204" pitchFamily="34" charset="0"/>
              </a:rPr>
              <a:t>Individual Staff Fees/Overtime</a:t>
            </a:r>
            <a:endParaRPr lang="en-GB" dirty="0">
              <a:ea typeface="Calibri" panose="020F0502020204030204" pitchFamily="34" charset="0"/>
            </a:endParaRPr>
          </a:p>
          <a:p>
            <a:endParaRPr lang="en-GB" dirty="0">
              <a:ea typeface="Calibri" panose="020F0502020204030204" pitchFamily="34" charset="0"/>
            </a:endParaRPr>
          </a:p>
          <a:p>
            <a:r>
              <a:rPr lang="en-GB" dirty="0">
                <a:ea typeface="Calibri" panose="020F0502020204030204" pitchFamily="34" charset="0"/>
              </a:rPr>
              <a:t>P3 -  </a:t>
            </a:r>
            <a:r>
              <a:rPr lang="en-GB" dirty="0" smtClean="0">
                <a:ea typeface="Calibri" panose="020F0502020204030204" pitchFamily="34" charset="0"/>
              </a:rPr>
              <a:t>Guaranteed Hours</a:t>
            </a:r>
          </a:p>
          <a:p>
            <a:pPr marL="0" indent="0">
              <a:buNone/>
            </a:pPr>
            <a:endParaRPr lang="en-GB" dirty="0">
              <a:ea typeface="Calibri" panose="020F0502020204030204" pitchFamily="34" charset="0"/>
            </a:endParaRPr>
          </a:p>
          <a:p>
            <a:pPr marL="0" indent="0">
              <a:spcAft>
                <a:spcPts val="0"/>
              </a:spcAft>
              <a:buNone/>
            </a:pPr>
            <a:r>
              <a:rPr lang="en-GB" sz="3800" b="1" dirty="0">
                <a:ea typeface="Calibri" panose="020F0502020204030204" pitchFamily="34" charset="0"/>
              </a:rPr>
              <a:t>DEADLINES</a:t>
            </a:r>
          </a:p>
          <a:p>
            <a:pPr marL="0" indent="0">
              <a:spcAft>
                <a:spcPts val="0"/>
              </a:spcAft>
              <a:buNone/>
            </a:pPr>
            <a:endParaRPr lang="en-GB" dirty="0">
              <a:ea typeface="Calibri" panose="020F0502020204030204" pitchFamily="34" charset="0"/>
            </a:endParaRPr>
          </a:p>
          <a:p>
            <a:r>
              <a:rPr lang="en-GB" dirty="0">
                <a:ea typeface="Calibri" panose="020F0502020204030204" pitchFamily="34" charset="0"/>
              </a:rPr>
              <a:t>P1 &amp; P2 </a:t>
            </a:r>
            <a:r>
              <a:rPr lang="en-GB" dirty="0" smtClean="0">
                <a:ea typeface="Calibri" panose="020F0502020204030204" pitchFamily="34" charset="0"/>
              </a:rPr>
              <a:t>Forms </a:t>
            </a:r>
            <a:r>
              <a:rPr lang="en-GB" b="1" dirty="0" smtClean="0">
                <a:ea typeface="Calibri" panose="020F0502020204030204" pitchFamily="34" charset="0"/>
              </a:rPr>
              <a:t>to </a:t>
            </a:r>
            <a:r>
              <a:rPr lang="en-GB" b="1" dirty="0">
                <a:ea typeface="Calibri" panose="020F0502020204030204" pitchFamily="34" charset="0"/>
              </a:rPr>
              <a:t>HR </a:t>
            </a:r>
            <a:r>
              <a:rPr lang="en-GB" dirty="0" smtClean="0">
                <a:ea typeface="Calibri" panose="020F0502020204030204" pitchFamily="34" charset="0"/>
              </a:rPr>
              <a:t>by </a:t>
            </a:r>
            <a:r>
              <a:rPr lang="en-GB" dirty="0">
                <a:ea typeface="Calibri" panose="020F0502020204030204" pitchFamily="34" charset="0"/>
              </a:rPr>
              <a:t>5</a:t>
            </a:r>
            <a:r>
              <a:rPr lang="en-GB" baseline="30000" dirty="0">
                <a:ea typeface="Calibri" panose="020F0502020204030204" pitchFamily="34" charset="0"/>
              </a:rPr>
              <a:t>TH</a:t>
            </a:r>
            <a:r>
              <a:rPr lang="en-GB" dirty="0">
                <a:ea typeface="Calibri" panose="020F0502020204030204" pitchFamily="34" charset="0"/>
              </a:rPr>
              <a:t> </a:t>
            </a:r>
            <a:r>
              <a:rPr lang="en-GB" dirty="0" smtClean="0">
                <a:ea typeface="Calibri" panose="020F0502020204030204" pitchFamily="34" charset="0"/>
              </a:rPr>
              <a:t>of month</a:t>
            </a:r>
            <a:endParaRPr lang="en-GB" dirty="0">
              <a:ea typeface="Calibri" panose="020F0502020204030204" pitchFamily="34" charset="0"/>
            </a:endParaRPr>
          </a:p>
          <a:p>
            <a:endParaRPr lang="en-GB" dirty="0">
              <a:ea typeface="Calibri" panose="020F0502020204030204" pitchFamily="34" charset="0"/>
            </a:endParaRPr>
          </a:p>
          <a:p>
            <a:r>
              <a:rPr lang="en-GB" dirty="0">
                <a:ea typeface="Calibri" panose="020F0502020204030204" pitchFamily="34" charset="0"/>
              </a:rPr>
              <a:t>P3 </a:t>
            </a:r>
            <a:r>
              <a:rPr lang="en-GB" dirty="0" smtClean="0">
                <a:ea typeface="Calibri" panose="020F0502020204030204" pitchFamily="34" charset="0"/>
              </a:rPr>
              <a:t>forms </a:t>
            </a:r>
            <a:r>
              <a:rPr lang="en-GB" b="1" dirty="0" smtClean="0">
                <a:ea typeface="Calibri" panose="020F0502020204030204" pitchFamily="34" charset="0"/>
              </a:rPr>
              <a:t>to Payroll </a:t>
            </a:r>
            <a:r>
              <a:rPr lang="en-GB" dirty="0" smtClean="0">
                <a:ea typeface="Calibri" panose="020F0502020204030204" pitchFamily="34" charset="0"/>
              </a:rPr>
              <a:t>by </a:t>
            </a:r>
            <a:r>
              <a:rPr lang="en-GB" dirty="0">
                <a:ea typeface="Calibri" panose="020F0502020204030204" pitchFamily="34" charset="0"/>
              </a:rPr>
              <a:t>5</a:t>
            </a:r>
            <a:r>
              <a:rPr lang="en-GB" baseline="30000" dirty="0">
                <a:ea typeface="Calibri" panose="020F0502020204030204" pitchFamily="34" charset="0"/>
              </a:rPr>
              <a:t>TH</a:t>
            </a:r>
            <a:r>
              <a:rPr lang="en-GB" dirty="0">
                <a:ea typeface="Calibri" panose="020F0502020204030204" pitchFamily="34" charset="0"/>
              </a:rPr>
              <a:t> </a:t>
            </a:r>
            <a:r>
              <a:rPr lang="en-GB" dirty="0" smtClean="0">
                <a:ea typeface="Calibri" panose="020F0502020204030204" pitchFamily="34" charset="0"/>
              </a:rPr>
              <a:t>of month</a:t>
            </a:r>
            <a:endParaRPr lang="en-GB" dirty="0">
              <a:ea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16741121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smtClean="0"/>
              <a:t>Forms need to be authorised by Sub Project Manager or </a:t>
            </a:r>
            <a:r>
              <a:rPr lang="en-GB" dirty="0" err="1" smtClean="0"/>
              <a:t>HoD</a:t>
            </a:r>
            <a:endParaRPr lang="en-GB" dirty="0" smtClean="0"/>
          </a:p>
          <a:p>
            <a:r>
              <a:rPr lang="en-GB" dirty="0" smtClean="0"/>
              <a:t>Please quote 23 digit code ( Payroll not on FMS)</a:t>
            </a:r>
          </a:p>
          <a:p>
            <a:r>
              <a:rPr lang="en-GB" dirty="0" smtClean="0"/>
              <a:t>P3 forms are prepopulated </a:t>
            </a:r>
          </a:p>
          <a:p>
            <a:pPr lvl="1"/>
            <a:r>
              <a:rPr lang="en-GB" dirty="0" smtClean="0"/>
              <a:t>Must only be used when a contract has been issued</a:t>
            </a:r>
          </a:p>
          <a:p>
            <a:pPr lvl="1"/>
            <a:r>
              <a:rPr lang="en-GB" dirty="0" smtClean="0"/>
              <a:t>Timing can delay issue of form</a:t>
            </a:r>
          </a:p>
          <a:p>
            <a:pPr lvl="1"/>
            <a:r>
              <a:rPr lang="en-GB" dirty="0" smtClean="0"/>
              <a:t>Blank form available on Finance web pages</a:t>
            </a:r>
          </a:p>
          <a:p>
            <a:endParaRPr lang="en-GB" dirty="0" smtClean="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34</a:t>
            </a:fld>
            <a:endParaRPr lang="en-GB">
              <a:solidFill>
                <a:prstClr val="black">
                  <a:tint val="75000"/>
                </a:prstClr>
              </a:solidFill>
            </a:endParaRPr>
          </a:p>
        </p:txBody>
      </p:sp>
      <p:sp>
        <p:nvSpPr>
          <p:cNvPr id="4" name="Title 3"/>
          <p:cNvSpPr>
            <a:spLocks noGrp="1"/>
          </p:cNvSpPr>
          <p:nvPr>
            <p:ph type="ctrTitle"/>
          </p:nvPr>
        </p:nvSpPr>
        <p:spPr/>
        <p:txBody>
          <a:bodyPr/>
          <a:lstStyle/>
          <a:p>
            <a:r>
              <a:rPr lang="en-GB" b="1" dirty="0">
                <a:solidFill>
                  <a:srgbClr val="FF00FF"/>
                </a:solidFill>
              </a:rPr>
              <a:t>Payroll : Points to Note (</a:t>
            </a:r>
            <a:r>
              <a:rPr lang="en-GB" b="1" dirty="0" err="1">
                <a:solidFill>
                  <a:srgbClr val="FF00FF"/>
                </a:solidFill>
              </a:rPr>
              <a:t>cont</a:t>
            </a:r>
            <a:r>
              <a:rPr lang="en-GB" b="1" dirty="0">
                <a:solidFill>
                  <a:srgbClr val="FF00FF"/>
                </a:solidFill>
              </a:rPr>
              <a:t>)</a:t>
            </a:r>
            <a:endParaRPr lang="en-GB" dirty="0"/>
          </a:p>
        </p:txBody>
      </p:sp>
    </p:spTree>
    <p:extLst>
      <p:ext uri="{BB962C8B-B14F-4D97-AF65-F5344CB8AC3E}">
        <p14:creationId xmlns:p14="http://schemas.microsoft.com/office/powerpoint/2010/main" val="24543246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GB" dirty="0"/>
              <a:t>Self certificates and returns should be sent directly to the </a:t>
            </a:r>
            <a:r>
              <a:rPr lang="en-GB" u="sng" dirty="0">
                <a:hlinkClick r:id="rId2"/>
              </a:rPr>
              <a:t>monthly.absence.returns@strath.ac.uk</a:t>
            </a:r>
            <a:r>
              <a:rPr lang="en-GB" dirty="0"/>
              <a:t>. </a:t>
            </a:r>
            <a:r>
              <a:rPr lang="en-GB" b="1" dirty="0"/>
              <a:t>No requirement </a:t>
            </a:r>
            <a:r>
              <a:rPr lang="en-GB" dirty="0"/>
              <a:t>to follow on with a hard copy</a:t>
            </a:r>
          </a:p>
          <a:p>
            <a:pPr marL="0" indent="0">
              <a:buNone/>
            </a:pPr>
            <a:endParaRPr lang="en-GB" dirty="0"/>
          </a:p>
          <a:p>
            <a:r>
              <a:rPr lang="en-GB" dirty="0"/>
              <a:t>Ensure </a:t>
            </a:r>
            <a:r>
              <a:rPr lang="en-GB" dirty="0" smtClean="0"/>
              <a:t>medical certificates/self </a:t>
            </a:r>
            <a:r>
              <a:rPr lang="en-GB" dirty="0"/>
              <a:t>certificates  are sent when received and not held over to be sent with the </a:t>
            </a:r>
            <a:r>
              <a:rPr lang="en-GB" dirty="0" smtClean="0"/>
              <a:t>monthly return</a:t>
            </a:r>
            <a:endParaRPr lang="en-GB" dirty="0"/>
          </a:p>
          <a:p>
            <a:pPr marL="0" indent="0">
              <a:buNone/>
            </a:pPr>
            <a:r>
              <a:rPr lang="en-GB" dirty="0"/>
              <a:t> </a:t>
            </a:r>
          </a:p>
          <a:p>
            <a:r>
              <a:rPr lang="en-GB" dirty="0"/>
              <a:t>Ensure the return is sent on time </a:t>
            </a:r>
            <a:r>
              <a:rPr lang="en-GB" dirty="0" smtClean="0"/>
              <a:t>-deadline is 4</a:t>
            </a:r>
            <a:r>
              <a:rPr lang="en-GB" baseline="30000" dirty="0" smtClean="0"/>
              <a:t>th</a:t>
            </a:r>
            <a:r>
              <a:rPr lang="en-GB" dirty="0" smtClean="0"/>
              <a:t> </a:t>
            </a:r>
            <a:r>
              <a:rPr lang="en-GB" dirty="0"/>
              <a:t>of the </a:t>
            </a:r>
            <a:r>
              <a:rPr lang="en-GB" dirty="0" smtClean="0"/>
              <a:t>month</a:t>
            </a:r>
            <a:endParaRPr lang="en-GB" dirty="0"/>
          </a:p>
          <a:p>
            <a:pPr marL="0" indent="0">
              <a:buNone/>
            </a:pPr>
            <a:r>
              <a:rPr lang="en-GB" dirty="0"/>
              <a:t> </a:t>
            </a:r>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35</a:t>
            </a:fld>
            <a:endParaRPr lang="en-GB">
              <a:solidFill>
                <a:prstClr val="black">
                  <a:tint val="75000"/>
                </a:prstClr>
              </a:solidFill>
            </a:endParaRPr>
          </a:p>
        </p:txBody>
      </p:sp>
      <p:sp>
        <p:nvSpPr>
          <p:cNvPr id="4" name="Title 3"/>
          <p:cNvSpPr>
            <a:spLocks noGrp="1"/>
          </p:cNvSpPr>
          <p:nvPr>
            <p:ph type="ctrTitle"/>
          </p:nvPr>
        </p:nvSpPr>
        <p:spPr>
          <a:xfrm>
            <a:off x="457200" y="188640"/>
            <a:ext cx="6984776" cy="936104"/>
          </a:xfrm>
        </p:spPr>
        <p:txBody>
          <a:bodyPr/>
          <a:lstStyle/>
          <a:p>
            <a:r>
              <a:rPr lang="en-GB" sz="4000" b="1" dirty="0" smtClean="0">
                <a:solidFill>
                  <a:srgbClr val="FF00FF"/>
                </a:solidFill>
              </a:rPr>
              <a:t>AMS:</a:t>
            </a:r>
            <a:r>
              <a:rPr lang="en-GB" sz="4000" b="1" dirty="0">
                <a:solidFill>
                  <a:srgbClr val="FF00FF"/>
                </a:solidFill>
              </a:rPr>
              <a:t> Points to Note</a:t>
            </a:r>
            <a:endParaRPr lang="en-GB" sz="4000" dirty="0">
              <a:solidFill>
                <a:srgbClr val="FF00FF"/>
              </a:solidFill>
            </a:endParaRPr>
          </a:p>
        </p:txBody>
      </p:sp>
    </p:spTree>
    <p:extLst>
      <p:ext uri="{BB962C8B-B14F-4D97-AF65-F5344CB8AC3E}">
        <p14:creationId xmlns:p14="http://schemas.microsoft.com/office/powerpoint/2010/main" val="16729136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88640"/>
            <a:ext cx="6192688" cy="792088"/>
          </a:xfrm>
        </p:spPr>
        <p:txBody>
          <a:bodyPr/>
          <a:lstStyle/>
          <a:p>
            <a:r>
              <a:rPr lang="en-GB" sz="4000" b="1" dirty="0" smtClean="0">
                <a:solidFill>
                  <a:srgbClr val="FF00FF"/>
                </a:solidFill>
              </a:rPr>
              <a:t>Pensions: Points </a:t>
            </a:r>
            <a:r>
              <a:rPr lang="en-GB" sz="4000" b="1" dirty="0">
                <a:solidFill>
                  <a:srgbClr val="FF00FF"/>
                </a:solidFill>
              </a:rPr>
              <a:t>to Note</a:t>
            </a:r>
          </a:p>
        </p:txBody>
      </p:sp>
      <p:sp>
        <p:nvSpPr>
          <p:cNvPr id="3" name="Content Placeholder 2"/>
          <p:cNvSpPr>
            <a:spLocks noGrp="1"/>
          </p:cNvSpPr>
          <p:nvPr>
            <p:ph idx="1"/>
          </p:nvPr>
        </p:nvSpPr>
        <p:spPr>
          <a:xfrm>
            <a:off x="467544" y="1484784"/>
            <a:ext cx="8229600" cy="4641379"/>
          </a:xfrm>
        </p:spPr>
        <p:txBody>
          <a:bodyPr>
            <a:noAutofit/>
          </a:bodyPr>
          <a:lstStyle/>
          <a:p>
            <a:pPr marL="0" indent="0">
              <a:buNone/>
            </a:pPr>
            <a:r>
              <a:rPr lang="en-GB" sz="2400" b="1" dirty="0"/>
              <a:t>Contribution Rates </a:t>
            </a:r>
            <a:endParaRPr lang="en-GB" sz="2400" dirty="0"/>
          </a:p>
          <a:p>
            <a:pPr marL="0" indent="0">
              <a:buNone/>
            </a:pPr>
            <a:r>
              <a:rPr lang="en-GB" sz="2000" b="1" dirty="0"/>
              <a:t> </a:t>
            </a:r>
            <a:endParaRPr lang="en-GB" sz="2000" dirty="0"/>
          </a:p>
          <a:p>
            <a:r>
              <a:rPr lang="en-GB" sz="2000" dirty="0" smtClean="0"/>
              <a:t>Start </a:t>
            </a:r>
            <a:r>
              <a:rPr lang="en-GB" sz="2000" dirty="0"/>
              <a:t>of </a:t>
            </a:r>
            <a:r>
              <a:rPr lang="en-GB" sz="2000" dirty="0" smtClean="0"/>
              <a:t>new </a:t>
            </a:r>
            <a:r>
              <a:rPr lang="en-GB" sz="2000" dirty="0"/>
              <a:t>pension scheme year </a:t>
            </a:r>
            <a:r>
              <a:rPr lang="en-GB" sz="2000" dirty="0" smtClean="0"/>
              <a:t>from1 </a:t>
            </a:r>
            <a:r>
              <a:rPr lang="en-GB" sz="2000" dirty="0"/>
              <a:t>April </a:t>
            </a:r>
            <a:r>
              <a:rPr lang="en-GB" sz="2000" dirty="0" smtClean="0"/>
              <a:t>2019</a:t>
            </a:r>
          </a:p>
          <a:p>
            <a:r>
              <a:rPr lang="en-GB" sz="2000" dirty="0" smtClean="0"/>
              <a:t>Contribution </a:t>
            </a:r>
            <a:r>
              <a:rPr lang="en-GB" sz="2000" dirty="0"/>
              <a:t>rates are increasing or subject to </a:t>
            </a:r>
            <a:r>
              <a:rPr lang="en-GB" sz="2000" dirty="0" smtClean="0"/>
              <a:t>review</a:t>
            </a:r>
            <a:endParaRPr lang="en-GB" sz="2000" dirty="0"/>
          </a:p>
          <a:p>
            <a:pPr marL="0" indent="0">
              <a:buNone/>
            </a:pPr>
            <a:r>
              <a:rPr lang="en-GB" sz="2000" dirty="0"/>
              <a:t> </a:t>
            </a:r>
          </a:p>
          <a:p>
            <a:pPr marL="0" indent="0">
              <a:buNone/>
            </a:pPr>
            <a:r>
              <a:rPr lang="en-GB" sz="2000" b="1" dirty="0"/>
              <a:t>USS</a:t>
            </a:r>
            <a:r>
              <a:rPr lang="en-GB" sz="2000" dirty="0"/>
              <a:t> </a:t>
            </a:r>
            <a:r>
              <a:rPr lang="en-GB" sz="2000" dirty="0" smtClean="0"/>
              <a:t>contribution </a:t>
            </a:r>
            <a:r>
              <a:rPr lang="en-GB" sz="2000" dirty="0"/>
              <a:t>rates are increasing for all members </a:t>
            </a:r>
            <a:r>
              <a:rPr lang="en-GB" sz="2000" dirty="0" smtClean="0"/>
              <a:t>&amp; employers with </a:t>
            </a:r>
            <a:r>
              <a:rPr lang="en-GB" sz="2000" dirty="0"/>
              <a:t>effect from 1 April </a:t>
            </a:r>
            <a:r>
              <a:rPr lang="en-GB" sz="2000" dirty="0" smtClean="0"/>
              <a:t>2019 </a:t>
            </a:r>
          </a:p>
          <a:p>
            <a:pPr marL="0" indent="0">
              <a:buNone/>
            </a:pPr>
            <a:endParaRPr lang="en-GB" sz="2000" dirty="0" smtClean="0"/>
          </a:p>
          <a:p>
            <a:pPr marL="0" indent="0">
              <a:buNone/>
            </a:pPr>
            <a:r>
              <a:rPr lang="en-GB" sz="2000" dirty="0" smtClean="0"/>
              <a:t>The </a:t>
            </a:r>
            <a:r>
              <a:rPr lang="en-GB" sz="2000" dirty="0"/>
              <a:t>changes are: </a:t>
            </a:r>
          </a:p>
          <a:p>
            <a:pPr marL="0" indent="0">
              <a:buNone/>
            </a:pPr>
            <a:r>
              <a:rPr lang="en-GB" sz="2000" dirty="0" smtClean="0"/>
              <a:t>Employee </a:t>
            </a:r>
            <a:r>
              <a:rPr lang="en-GB" sz="2000" dirty="0"/>
              <a:t>rate increases from 8% to 8.8% </a:t>
            </a:r>
          </a:p>
          <a:p>
            <a:pPr marL="0" indent="0">
              <a:buNone/>
            </a:pPr>
            <a:r>
              <a:rPr lang="en-GB" sz="2000" dirty="0"/>
              <a:t>Employer rate increases from 18% to 19.5% </a:t>
            </a:r>
          </a:p>
          <a:p>
            <a:pPr marL="0" indent="0">
              <a:buNone/>
            </a:pPr>
            <a:r>
              <a:rPr lang="en-GB" sz="2000" dirty="0"/>
              <a:t> </a:t>
            </a:r>
            <a:r>
              <a:rPr lang="en-GB" sz="2000" b="1" dirty="0"/>
              <a:t> </a:t>
            </a:r>
            <a:endParaRPr lang="en-GB" sz="2000" dirty="0"/>
          </a:p>
          <a:p>
            <a:pPr marL="0" indent="0">
              <a:buNone/>
            </a:pPr>
            <a:endParaRPr lang="en-GB" sz="2000" dirty="0"/>
          </a:p>
        </p:txBody>
      </p:sp>
    </p:spTree>
    <p:extLst>
      <p:ext uri="{BB962C8B-B14F-4D97-AF65-F5344CB8AC3E}">
        <p14:creationId xmlns:p14="http://schemas.microsoft.com/office/powerpoint/2010/main" val="14458602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628800"/>
            <a:ext cx="8229600" cy="4425355"/>
          </a:xfrm>
        </p:spPr>
        <p:txBody>
          <a:bodyPr/>
          <a:lstStyle/>
          <a:p>
            <a:pPr marL="0" indent="0">
              <a:buNone/>
            </a:pPr>
            <a:r>
              <a:rPr lang="en-GB" sz="2400" b="1" dirty="0"/>
              <a:t>Contribution Rates </a:t>
            </a:r>
            <a:r>
              <a:rPr lang="en-GB" sz="2400" b="1" dirty="0" smtClean="0"/>
              <a:t>(cont)</a:t>
            </a:r>
            <a:endParaRPr lang="en-GB" sz="2400" dirty="0"/>
          </a:p>
          <a:p>
            <a:pPr marL="0" indent="0">
              <a:buNone/>
            </a:pPr>
            <a:r>
              <a:rPr lang="en-GB" sz="2400" b="1" dirty="0"/>
              <a:t> </a:t>
            </a:r>
            <a:endParaRPr lang="en-GB" sz="2400" dirty="0">
              <a:solidFill>
                <a:prstClr val="black"/>
              </a:solidFill>
            </a:endParaRPr>
          </a:p>
          <a:p>
            <a:pPr marL="0" lvl="0" indent="0">
              <a:buNone/>
            </a:pPr>
            <a:r>
              <a:rPr lang="en-GB" sz="2000" b="1" dirty="0" smtClean="0">
                <a:solidFill>
                  <a:prstClr val="black"/>
                </a:solidFill>
              </a:rPr>
              <a:t>Local </a:t>
            </a:r>
            <a:r>
              <a:rPr lang="en-GB" sz="2000" b="1" dirty="0">
                <a:solidFill>
                  <a:prstClr val="black"/>
                </a:solidFill>
              </a:rPr>
              <a:t>Government Pension Scheme </a:t>
            </a:r>
          </a:p>
          <a:p>
            <a:pPr marL="0" lvl="0" indent="0">
              <a:buNone/>
            </a:pPr>
            <a:r>
              <a:rPr lang="en-GB" sz="2000" dirty="0">
                <a:solidFill>
                  <a:prstClr val="black"/>
                </a:solidFill>
              </a:rPr>
              <a:t> </a:t>
            </a:r>
          </a:p>
          <a:p>
            <a:pPr marL="0" lvl="0" indent="0">
              <a:buNone/>
            </a:pPr>
            <a:r>
              <a:rPr lang="en-GB" sz="2000" dirty="0">
                <a:solidFill>
                  <a:prstClr val="black"/>
                </a:solidFill>
              </a:rPr>
              <a:t>Employee rate  - reviewed at 1 April </a:t>
            </a:r>
            <a:r>
              <a:rPr lang="en-GB" sz="2000" dirty="0" smtClean="0">
                <a:solidFill>
                  <a:prstClr val="black"/>
                </a:solidFill>
              </a:rPr>
              <a:t>2019</a:t>
            </a:r>
          </a:p>
          <a:p>
            <a:r>
              <a:rPr lang="en-GB" sz="2000" dirty="0" smtClean="0">
                <a:solidFill>
                  <a:prstClr val="black"/>
                </a:solidFill>
              </a:rPr>
              <a:t>The </a:t>
            </a:r>
            <a:r>
              <a:rPr lang="en-GB" sz="2000" dirty="0">
                <a:solidFill>
                  <a:prstClr val="black"/>
                </a:solidFill>
              </a:rPr>
              <a:t>rate for the 19/20 scheme year is set individually for each member by reference to their annual salary as at 1 April </a:t>
            </a:r>
            <a:r>
              <a:rPr lang="en-GB" sz="2000" dirty="0" smtClean="0">
                <a:solidFill>
                  <a:prstClr val="black"/>
                </a:solidFill>
              </a:rPr>
              <a:t>2019</a:t>
            </a:r>
            <a:endParaRPr lang="en-GB" sz="2000" dirty="0">
              <a:solidFill>
                <a:prstClr val="black"/>
              </a:solidFill>
            </a:endParaRPr>
          </a:p>
          <a:p>
            <a:r>
              <a:rPr lang="en-GB" sz="2000" dirty="0">
                <a:solidFill>
                  <a:prstClr val="black"/>
                </a:solidFill>
              </a:rPr>
              <a:t> The higher the annual salary the higher the contribution rate.  </a:t>
            </a:r>
          </a:p>
          <a:p>
            <a:pPr marL="0" lvl="0" indent="0">
              <a:buNone/>
            </a:pPr>
            <a:endParaRPr lang="en-GB" sz="2000" dirty="0">
              <a:solidFill>
                <a:prstClr val="black"/>
              </a:solidFill>
            </a:endParaRPr>
          </a:p>
          <a:p>
            <a:pPr marL="0" lvl="0" indent="0">
              <a:buNone/>
            </a:pPr>
            <a:r>
              <a:rPr lang="en-GB" sz="2000" dirty="0">
                <a:solidFill>
                  <a:prstClr val="black"/>
                </a:solidFill>
              </a:rPr>
              <a:t> Employer rate – stays the same at 29.5% </a:t>
            </a:r>
          </a:p>
          <a:p>
            <a:pPr marL="0" indent="0">
              <a:buNone/>
            </a:pPr>
            <a:endParaRPr lang="en-GB" dirty="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37</a:t>
            </a:fld>
            <a:endParaRPr lang="en-GB">
              <a:solidFill>
                <a:prstClr val="black">
                  <a:tint val="75000"/>
                </a:prstClr>
              </a:solidFill>
            </a:endParaRPr>
          </a:p>
        </p:txBody>
      </p:sp>
      <p:sp>
        <p:nvSpPr>
          <p:cNvPr id="4" name="Title 3"/>
          <p:cNvSpPr>
            <a:spLocks noGrp="1"/>
          </p:cNvSpPr>
          <p:nvPr>
            <p:ph type="ctrTitle"/>
          </p:nvPr>
        </p:nvSpPr>
        <p:spPr>
          <a:xfrm>
            <a:off x="467544" y="397583"/>
            <a:ext cx="6912768" cy="1080120"/>
          </a:xfrm>
        </p:spPr>
        <p:txBody>
          <a:bodyPr/>
          <a:lstStyle/>
          <a:p>
            <a:r>
              <a:rPr lang="en-GB" b="1" dirty="0" smtClean="0">
                <a:solidFill>
                  <a:srgbClr val="FF00FF"/>
                </a:solidFill>
              </a:rPr>
              <a:t/>
            </a:r>
            <a:br>
              <a:rPr lang="en-GB" b="1" dirty="0" smtClean="0">
                <a:solidFill>
                  <a:srgbClr val="FF00FF"/>
                </a:solidFill>
              </a:rPr>
            </a:br>
            <a:r>
              <a:rPr lang="en-GB" b="1" dirty="0" smtClean="0">
                <a:solidFill>
                  <a:srgbClr val="FF00FF"/>
                </a:solidFill>
              </a:rPr>
              <a:t>Pensions</a:t>
            </a:r>
            <a:r>
              <a:rPr lang="en-GB" b="1" dirty="0">
                <a:solidFill>
                  <a:srgbClr val="FF00FF"/>
                </a:solidFill>
              </a:rPr>
              <a:t>: Points to </a:t>
            </a:r>
            <a:r>
              <a:rPr lang="en-GB" b="1" dirty="0" smtClean="0">
                <a:solidFill>
                  <a:srgbClr val="FF00FF"/>
                </a:solidFill>
              </a:rPr>
              <a:t>Note (</a:t>
            </a:r>
            <a:r>
              <a:rPr lang="en-GB" b="1" dirty="0" err="1" smtClean="0">
                <a:solidFill>
                  <a:srgbClr val="FF00FF"/>
                </a:solidFill>
              </a:rPr>
              <a:t>cont</a:t>
            </a:r>
            <a:r>
              <a:rPr lang="en-GB" b="1" dirty="0" smtClean="0">
                <a:solidFill>
                  <a:srgbClr val="FF00FF"/>
                </a:solidFill>
              </a:rPr>
              <a:t>)</a:t>
            </a:r>
            <a:endParaRPr lang="en-GB" dirty="0"/>
          </a:p>
        </p:txBody>
      </p:sp>
    </p:spTree>
    <p:extLst>
      <p:ext uri="{BB962C8B-B14F-4D97-AF65-F5344CB8AC3E}">
        <p14:creationId xmlns:p14="http://schemas.microsoft.com/office/powerpoint/2010/main" val="5168576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09985"/>
            <a:ext cx="8229600" cy="4353347"/>
          </a:xfrm>
        </p:spPr>
        <p:txBody>
          <a:bodyPr>
            <a:normAutofit fontScale="62500" lnSpcReduction="20000"/>
          </a:bodyPr>
          <a:lstStyle/>
          <a:p>
            <a:pPr marL="0" indent="0">
              <a:buNone/>
            </a:pPr>
            <a:r>
              <a:rPr lang="en-GB" b="1" dirty="0"/>
              <a:t>Auto-Enrolment </a:t>
            </a:r>
            <a:endParaRPr lang="en-GB" dirty="0"/>
          </a:p>
          <a:p>
            <a:pPr marL="0" indent="0">
              <a:buNone/>
            </a:pPr>
            <a:r>
              <a:rPr lang="en-GB" b="1" dirty="0"/>
              <a:t> </a:t>
            </a:r>
            <a:endParaRPr lang="en-GB" dirty="0"/>
          </a:p>
          <a:p>
            <a:r>
              <a:rPr lang="en-GB" sz="2900" dirty="0"/>
              <a:t>Every three years </a:t>
            </a:r>
            <a:r>
              <a:rPr lang="en-GB" sz="2900" dirty="0" smtClean="0"/>
              <a:t>the University </a:t>
            </a:r>
            <a:r>
              <a:rPr lang="en-GB" sz="2900" dirty="0"/>
              <a:t>is required to review the position for </a:t>
            </a:r>
            <a:r>
              <a:rPr lang="en-GB" sz="2900" b="1" dirty="0"/>
              <a:t>all</a:t>
            </a:r>
            <a:r>
              <a:rPr lang="en-GB" sz="2900" dirty="0"/>
              <a:t> employees not currently a member of a pension scheme offered by the </a:t>
            </a:r>
            <a:r>
              <a:rPr lang="en-GB" sz="2900" dirty="0" smtClean="0"/>
              <a:t>University</a:t>
            </a:r>
          </a:p>
          <a:p>
            <a:endParaRPr lang="en-GB" sz="2900" dirty="0" smtClean="0"/>
          </a:p>
          <a:p>
            <a:r>
              <a:rPr lang="en-GB" sz="2900" dirty="0" smtClean="0"/>
              <a:t>The </a:t>
            </a:r>
            <a:r>
              <a:rPr lang="en-GB" sz="2900" dirty="0"/>
              <a:t>review date this year is </a:t>
            </a:r>
            <a:r>
              <a:rPr lang="en-GB" sz="2900" b="1" dirty="0"/>
              <a:t>1 May </a:t>
            </a:r>
            <a:r>
              <a:rPr lang="en-GB" sz="2900" b="1" dirty="0" smtClean="0"/>
              <a:t>2019</a:t>
            </a:r>
          </a:p>
          <a:p>
            <a:endParaRPr lang="en-GB" sz="2900" b="1" dirty="0" smtClean="0"/>
          </a:p>
          <a:p>
            <a:r>
              <a:rPr lang="en-GB" sz="2900" dirty="0" smtClean="0"/>
              <a:t>Depending </a:t>
            </a:r>
            <a:r>
              <a:rPr lang="en-GB" sz="2900" dirty="0"/>
              <a:t>on age and salary received in May a member of staff may be automatically enrolled into USS or LGPS with effect from 1 May </a:t>
            </a:r>
            <a:r>
              <a:rPr lang="en-GB" sz="2900" dirty="0" smtClean="0"/>
              <a:t>2019</a:t>
            </a:r>
          </a:p>
          <a:p>
            <a:pPr marL="0" indent="0">
              <a:buNone/>
            </a:pPr>
            <a:endParaRPr lang="en-GB" sz="2900" dirty="0" smtClean="0"/>
          </a:p>
          <a:p>
            <a:r>
              <a:rPr lang="en-GB" sz="2900" dirty="0" smtClean="0"/>
              <a:t>They </a:t>
            </a:r>
            <a:r>
              <a:rPr lang="en-GB" sz="2900" dirty="0"/>
              <a:t>will be informed by email if this is the case and can opt out if they </a:t>
            </a:r>
            <a:r>
              <a:rPr lang="en-GB" sz="2900" dirty="0" smtClean="0"/>
              <a:t>wish</a:t>
            </a:r>
          </a:p>
          <a:p>
            <a:endParaRPr lang="en-GB" sz="2600" dirty="0"/>
          </a:p>
          <a:p>
            <a:pPr marL="0" indent="0">
              <a:buNone/>
            </a:pPr>
            <a:r>
              <a:rPr lang="en-GB" sz="2900" b="1" dirty="0" smtClean="0"/>
              <a:t>Ill Health Retirement </a:t>
            </a:r>
            <a:r>
              <a:rPr lang="en-GB" sz="2900" dirty="0" smtClean="0"/>
              <a:t>– early contact with HR and Pensions Team</a:t>
            </a:r>
            <a:endParaRPr lang="en-GB" sz="2900" dirty="0"/>
          </a:p>
          <a:p>
            <a:pPr marL="0" indent="0">
              <a:buNone/>
            </a:pPr>
            <a:endParaRPr lang="en-GB" dirty="0" smtClean="0"/>
          </a:p>
          <a:p>
            <a:endParaRPr lang="en-GB" dirty="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38</a:t>
            </a:fld>
            <a:endParaRPr lang="en-GB">
              <a:solidFill>
                <a:prstClr val="black">
                  <a:tint val="75000"/>
                </a:prstClr>
              </a:solidFill>
            </a:endParaRPr>
          </a:p>
        </p:txBody>
      </p:sp>
      <p:sp>
        <p:nvSpPr>
          <p:cNvPr id="4" name="Title 3"/>
          <p:cNvSpPr>
            <a:spLocks noGrp="1"/>
          </p:cNvSpPr>
          <p:nvPr>
            <p:ph type="ctrTitle"/>
          </p:nvPr>
        </p:nvSpPr>
        <p:spPr>
          <a:xfrm>
            <a:off x="539552" y="188640"/>
            <a:ext cx="6696744" cy="1224136"/>
          </a:xfrm>
        </p:spPr>
        <p:txBody>
          <a:bodyPr/>
          <a:lstStyle/>
          <a:p>
            <a:r>
              <a:rPr lang="en-GB" sz="4000" b="1" dirty="0">
                <a:solidFill>
                  <a:srgbClr val="FF00FF"/>
                </a:solidFill>
              </a:rPr>
              <a:t>Pensions: Points to </a:t>
            </a:r>
            <a:r>
              <a:rPr lang="en-GB" sz="4000" b="1" dirty="0" smtClean="0">
                <a:solidFill>
                  <a:srgbClr val="FF00FF"/>
                </a:solidFill>
              </a:rPr>
              <a:t>Note (</a:t>
            </a:r>
            <a:r>
              <a:rPr lang="en-GB" sz="4000" b="1" dirty="0" err="1" smtClean="0">
                <a:solidFill>
                  <a:srgbClr val="FF00FF"/>
                </a:solidFill>
              </a:rPr>
              <a:t>cont</a:t>
            </a:r>
            <a:r>
              <a:rPr lang="en-GB" sz="4000" b="1" dirty="0" smtClean="0">
                <a:solidFill>
                  <a:srgbClr val="FF00FF"/>
                </a:solidFill>
              </a:rPr>
              <a:t>)</a:t>
            </a:r>
            <a:endParaRPr lang="en-GB" sz="4000" b="1" dirty="0">
              <a:solidFill>
                <a:srgbClr val="FF00FF"/>
              </a:solidFill>
            </a:endParaRPr>
          </a:p>
        </p:txBody>
      </p:sp>
    </p:spTree>
    <p:extLst>
      <p:ext uri="{BB962C8B-B14F-4D97-AF65-F5344CB8AC3E}">
        <p14:creationId xmlns:p14="http://schemas.microsoft.com/office/powerpoint/2010/main" val="22113984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730017"/>
            <a:ext cx="8579296" cy="4626333"/>
          </a:xfrm>
        </p:spPr>
        <p:txBody>
          <a:bodyPr>
            <a:normAutofit/>
          </a:bodyPr>
          <a:lstStyle/>
          <a:p>
            <a:pPr marL="0" indent="0">
              <a:spcBef>
                <a:spcPts val="600"/>
              </a:spcBef>
              <a:spcAft>
                <a:spcPts val="600"/>
              </a:spcAft>
              <a:buClr>
                <a:schemeClr val="tx2">
                  <a:lumMod val="50000"/>
                </a:schemeClr>
              </a:buClr>
              <a:buSzPct val="60000"/>
              <a:buNone/>
            </a:pPr>
            <a:r>
              <a:rPr lang="en-GB" sz="2600" b="1" dirty="0" smtClean="0"/>
              <a:t>Introduction</a:t>
            </a:r>
          </a:p>
          <a:p>
            <a:pPr marL="0" indent="0">
              <a:spcBef>
                <a:spcPts val="600"/>
              </a:spcBef>
              <a:spcAft>
                <a:spcPts val="600"/>
              </a:spcAft>
              <a:buClr>
                <a:schemeClr val="tx2">
                  <a:lumMod val="50000"/>
                </a:schemeClr>
              </a:buClr>
              <a:buSzPct val="60000"/>
              <a:buNone/>
            </a:pPr>
            <a:endParaRPr lang="en-GB" sz="2600" b="1" dirty="0"/>
          </a:p>
          <a:p>
            <a:pPr>
              <a:spcBef>
                <a:spcPts val="600"/>
              </a:spcBef>
              <a:spcAft>
                <a:spcPts val="600"/>
              </a:spcAft>
              <a:buClr>
                <a:schemeClr val="tx2">
                  <a:lumMod val="50000"/>
                </a:schemeClr>
              </a:buClr>
              <a:buSzPct val="60000"/>
            </a:pPr>
            <a:r>
              <a:rPr lang="en-GB" sz="2200" dirty="0" smtClean="0"/>
              <a:t>Purchase VAT – Guide and common issues</a:t>
            </a:r>
          </a:p>
          <a:p>
            <a:pPr>
              <a:spcBef>
                <a:spcPts val="600"/>
              </a:spcBef>
              <a:spcAft>
                <a:spcPts val="600"/>
              </a:spcAft>
              <a:buClr>
                <a:schemeClr val="tx2">
                  <a:lumMod val="50000"/>
                </a:schemeClr>
              </a:buClr>
              <a:buSzPct val="60000"/>
            </a:pPr>
            <a:r>
              <a:rPr lang="en-GB" sz="2200" dirty="0" smtClean="0"/>
              <a:t>Sales VAT – Guide and common issues</a:t>
            </a:r>
          </a:p>
          <a:p>
            <a:pPr>
              <a:spcBef>
                <a:spcPts val="600"/>
              </a:spcBef>
              <a:spcAft>
                <a:spcPts val="600"/>
              </a:spcAft>
              <a:buClr>
                <a:schemeClr val="tx2">
                  <a:lumMod val="50000"/>
                </a:schemeClr>
              </a:buClr>
              <a:buSzPct val="60000"/>
            </a:pPr>
            <a:r>
              <a:rPr lang="en-GB" sz="2200" dirty="0" smtClean="0"/>
              <a:t>Where </a:t>
            </a:r>
            <a:r>
              <a:rPr lang="en-GB" sz="2200" dirty="0"/>
              <a:t>can you find </a:t>
            </a:r>
            <a:r>
              <a:rPr lang="en-GB" sz="2200" dirty="0" smtClean="0"/>
              <a:t>guidance and who can help?</a:t>
            </a:r>
            <a:endParaRPr lang="en-GB" sz="2200" dirty="0"/>
          </a:p>
          <a:p>
            <a:pPr marL="0" indent="0">
              <a:spcBef>
                <a:spcPts val="600"/>
              </a:spcBef>
              <a:spcAft>
                <a:spcPts val="600"/>
              </a:spcAft>
              <a:buClr>
                <a:schemeClr val="tx2">
                  <a:lumMod val="50000"/>
                </a:schemeClr>
              </a:buClr>
              <a:buSzPct val="60000"/>
              <a:buNone/>
            </a:pPr>
            <a:endParaRPr lang="en-GB" sz="2200" dirty="0" smtClean="0"/>
          </a:p>
          <a:p>
            <a:pPr marL="0" indent="0">
              <a:spcBef>
                <a:spcPts val="600"/>
              </a:spcBef>
              <a:spcAft>
                <a:spcPts val="600"/>
              </a:spcAft>
              <a:buClr>
                <a:schemeClr val="tx2">
                  <a:lumMod val="50000"/>
                </a:schemeClr>
              </a:buClr>
              <a:buSzPct val="60000"/>
              <a:buNone/>
            </a:pPr>
            <a:endParaRPr lang="en-GB" sz="2600" b="1" dirty="0" smtClean="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39</a:t>
            </a:fld>
            <a:endParaRPr lang="en-GB">
              <a:solidFill>
                <a:prstClr val="black">
                  <a:tint val="75000"/>
                </a:prstClr>
              </a:solidFill>
            </a:endParaRPr>
          </a:p>
        </p:txBody>
      </p:sp>
      <p:sp>
        <p:nvSpPr>
          <p:cNvPr id="4" name="Title 3"/>
          <p:cNvSpPr>
            <a:spLocks noGrp="1"/>
          </p:cNvSpPr>
          <p:nvPr>
            <p:ph type="ctrTitle"/>
          </p:nvPr>
        </p:nvSpPr>
        <p:spPr>
          <a:xfrm>
            <a:off x="323528" y="332656"/>
            <a:ext cx="8208912" cy="720080"/>
          </a:xfrm>
        </p:spPr>
        <p:txBody>
          <a:bodyPr/>
          <a:lstStyle/>
          <a:p>
            <a:r>
              <a:rPr lang="en-GB" sz="4000" b="1" dirty="0" smtClean="0">
                <a:solidFill>
                  <a:srgbClr val="FF00FF"/>
                </a:solidFill>
              </a:rPr>
              <a:t>VAT Matters</a:t>
            </a:r>
            <a:endParaRPr lang="en-GB" sz="4000" b="1" dirty="0">
              <a:solidFill>
                <a:srgbClr val="FF00FF"/>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4437112"/>
            <a:ext cx="2885306" cy="1779860"/>
          </a:xfrm>
          <a:prstGeom prst="rect">
            <a:avLst/>
          </a:prstGeom>
        </p:spPr>
      </p:pic>
    </p:spTree>
    <p:extLst>
      <p:ext uri="{BB962C8B-B14F-4D97-AF65-F5344CB8AC3E}">
        <p14:creationId xmlns:p14="http://schemas.microsoft.com/office/powerpoint/2010/main" val="2197064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293" name="Straight Connector 2"/>
          <p:cNvCxnSpPr>
            <a:cxnSpLocks noChangeShapeType="1"/>
          </p:cNvCxnSpPr>
          <p:nvPr/>
        </p:nvCxnSpPr>
        <p:spPr bwMode="auto">
          <a:xfrm>
            <a:off x="0" y="4471988"/>
            <a:ext cx="852488" cy="6588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12297" name="Straight Connector 6"/>
          <p:cNvCxnSpPr>
            <a:cxnSpLocks noChangeShapeType="1"/>
          </p:cNvCxnSpPr>
          <p:nvPr/>
        </p:nvCxnSpPr>
        <p:spPr bwMode="auto">
          <a:xfrm>
            <a:off x="5364163" y="1630363"/>
            <a:ext cx="0" cy="3349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graphicFrame>
        <p:nvGraphicFramePr>
          <p:cNvPr id="2" name="Diagram 1"/>
          <p:cNvGraphicFramePr/>
          <p:nvPr>
            <p:extLst>
              <p:ext uri="{D42A27DB-BD31-4B8C-83A1-F6EECF244321}">
                <p14:modId xmlns:p14="http://schemas.microsoft.com/office/powerpoint/2010/main" val="4158434035"/>
              </p:ext>
            </p:extLst>
          </p:nvPr>
        </p:nvGraphicFramePr>
        <p:xfrm>
          <a:off x="214274" y="188640"/>
          <a:ext cx="8929726" cy="6787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214274" y="224099"/>
            <a:ext cx="2916575" cy="1136377"/>
          </a:xfrm>
          <a:prstGeom prst="rect">
            <a:avLst/>
          </a:prstGeom>
        </p:spPr>
        <p:txBody>
          <a:bodyPr anchor="b"/>
          <a:lst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a:lstStyle>
          <a:p>
            <a:r>
              <a:rPr lang="en-GB" sz="3600" b="1" dirty="0" smtClean="0">
                <a:solidFill>
                  <a:srgbClr val="FF00FF"/>
                </a:solidFill>
              </a:rPr>
              <a:t>Overview of Finance</a:t>
            </a:r>
            <a:endParaRPr lang="en-GB" sz="3600" b="1" dirty="0">
              <a:solidFill>
                <a:srgbClr val="FF00FF"/>
              </a:solidFill>
            </a:endParaRPr>
          </a:p>
        </p:txBody>
      </p:sp>
      <p:pic>
        <p:nvPicPr>
          <p:cNvPr id="8" name="Content Placeholder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92280" y="0"/>
            <a:ext cx="1921883" cy="1965325"/>
          </a:xfrm>
          <a:prstGeom prst="rect">
            <a:avLst/>
          </a:prstGeom>
        </p:spPr>
      </p:pic>
    </p:spTree>
    <p:extLst>
      <p:ext uri="{BB962C8B-B14F-4D97-AF65-F5344CB8AC3E}">
        <p14:creationId xmlns:p14="http://schemas.microsoft.com/office/powerpoint/2010/main" val="1953897504"/>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28800"/>
            <a:ext cx="8363272" cy="4608512"/>
          </a:xfrm>
        </p:spPr>
        <p:txBody>
          <a:bodyPr>
            <a:normAutofit/>
          </a:bodyPr>
          <a:lstStyle/>
          <a:p>
            <a:pPr marL="0" indent="0">
              <a:buNone/>
            </a:pPr>
            <a:r>
              <a:rPr lang="en-GB" sz="2700" b="1" dirty="0" smtClean="0"/>
              <a:t>Requisition/purchases</a:t>
            </a:r>
          </a:p>
          <a:p>
            <a:pPr marL="0" indent="0">
              <a:buNone/>
            </a:pPr>
            <a:endParaRPr lang="en-GB" sz="2000" b="1" u="sng" dirty="0" smtClean="0"/>
          </a:p>
          <a:p>
            <a:pPr>
              <a:buFont typeface="Wingdings" panose="05000000000000000000" pitchFamily="2" charset="2"/>
              <a:buChar char="Ø"/>
            </a:pPr>
            <a:r>
              <a:rPr lang="en-GB" sz="1600" dirty="0" smtClean="0">
                <a:solidFill>
                  <a:schemeClr val="tx2">
                    <a:lumMod val="60000"/>
                    <a:lumOff val="40000"/>
                  </a:schemeClr>
                </a:solidFill>
              </a:rPr>
              <a:t>Which tax code </a:t>
            </a:r>
            <a:r>
              <a:rPr lang="en-GB" sz="1600" dirty="0">
                <a:solidFill>
                  <a:schemeClr val="tx2">
                    <a:lumMod val="60000"/>
                    <a:lumOff val="40000"/>
                  </a:schemeClr>
                </a:solidFill>
              </a:rPr>
              <a:t>should I select when I raise a requisition</a:t>
            </a:r>
            <a:r>
              <a:rPr lang="en-GB" sz="1600" dirty="0" smtClean="0">
                <a:solidFill>
                  <a:schemeClr val="tx2">
                    <a:lumMod val="60000"/>
                    <a:lumOff val="40000"/>
                  </a:schemeClr>
                </a:solidFill>
              </a:rPr>
              <a:t>?</a:t>
            </a:r>
          </a:p>
          <a:p>
            <a:pPr marL="0" indent="0">
              <a:buNone/>
            </a:pPr>
            <a:r>
              <a:rPr lang="en-GB" sz="1600" dirty="0" smtClean="0"/>
              <a:t>When raising a purchase requisition, the amount is entered net and the tax code is derived from the product, e.g. PS for standard rated products. </a:t>
            </a:r>
            <a:endParaRPr lang="en-GB" sz="1600" dirty="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40</a:t>
            </a:fld>
            <a:endParaRPr lang="en-GB" dirty="0">
              <a:solidFill>
                <a:prstClr val="black">
                  <a:tint val="75000"/>
                </a:prstClr>
              </a:solidFill>
            </a:endParaRPr>
          </a:p>
        </p:txBody>
      </p:sp>
      <p:sp>
        <p:nvSpPr>
          <p:cNvPr id="4" name="Title 3"/>
          <p:cNvSpPr>
            <a:spLocks noGrp="1"/>
          </p:cNvSpPr>
          <p:nvPr>
            <p:ph type="ctrTitle"/>
          </p:nvPr>
        </p:nvSpPr>
        <p:spPr>
          <a:xfrm>
            <a:off x="457200" y="116632"/>
            <a:ext cx="8208912" cy="792088"/>
          </a:xfrm>
        </p:spPr>
        <p:txBody>
          <a:bodyPr/>
          <a:lstStyle/>
          <a:p>
            <a:pPr algn="just"/>
            <a:r>
              <a:rPr lang="en-GB" sz="3200" b="1" dirty="0" smtClean="0"/>
              <a:t>Guide – Purchase VAT   </a:t>
            </a:r>
            <a:endParaRPr lang="en-GB" sz="3200" dirty="0"/>
          </a:p>
        </p:txBody>
      </p:sp>
      <p:graphicFrame>
        <p:nvGraphicFramePr>
          <p:cNvPr id="8" name="Table 7"/>
          <p:cNvGraphicFramePr>
            <a:graphicFrameLocks noGrp="1"/>
          </p:cNvGraphicFramePr>
          <p:nvPr>
            <p:extLst/>
          </p:nvPr>
        </p:nvGraphicFramePr>
        <p:xfrm>
          <a:off x="539552" y="3717031"/>
          <a:ext cx="6120679" cy="2380505"/>
        </p:xfrm>
        <a:graphic>
          <a:graphicData uri="http://schemas.openxmlformats.org/drawingml/2006/table">
            <a:tbl>
              <a:tblPr firstRow="1" firstCol="1" bandRow="1">
                <a:tableStyleId>{5C22544A-7EE6-4342-B048-85BDC9FD1C3A}</a:tableStyleId>
              </a:tblPr>
              <a:tblGrid>
                <a:gridCol w="2069251">
                  <a:extLst>
                    <a:ext uri="{9D8B030D-6E8A-4147-A177-3AD203B41FA5}">
                      <a16:colId xmlns:a16="http://schemas.microsoft.com/office/drawing/2014/main" val="696087308"/>
                    </a:ext>
                  </a:extLst>
                </a:gridCol>
                <a:gridCol w="2146079">
                  <a:extLst>
                    <a:ext uri="{9D8B030D-6E8A-4147-A177-3AD203B41FA5}">
                      <a16:colId xmlns:a16="http://schemas.microsoft.com/office/drawing/2014/main" val="1483745737"/>
                    </a:ext>
                  </a:extLst>
                </a:gridCol>
                <a:gridCol w="1905349">
                  <a:extLst>
                    <a:ext uri="{9D8B030D-6E8A-4147-A177-3AD203B41FA5}">
                      <a16:colId xmlns:a16="http://schemas.microsoft.com/office/drawing/2014/main" val="3300420770"/>
                    </a:ext>
                  </a:extLst>
                </a:gridCol>
              </a:tblGrid>
              <a:tr h="192836">
                <a:tc>
                  <a:txBody>
                    <a:bodyPr/>
                    <a:lstStyle/>
                    <a:p>
                      <a:pPr>
                        <a:lnSpc>
                          <a:spcPct val="115000"/>
                        </a:lnSpc>
                        <a:spcAft>
                          <a:spcPts val="1000"/>
                        </a:spcAft>
                      </a:pPr>
                      <a:r>
                        <a:rPr lang="en-GB" sz="1100">
                          <a:effectLst/>
                        </a:rPr>
                        <a:t>Key Tax Codes: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tc>
                  <a:txBody>
                    <a:bodyPr/>
                    <a:lstStyle/>
                    <a:p>
                      <a:pPr>
                        <a:lnSpc>
                          <a:spcPct val="115000"/>
                        </a:lnSpc>
                        <a:spcAft>
                          <a:spcPts val="1000"/>
                        </a:spcAft>
                      </a:pPr>
                      <a:r>
                        <a:rPr lang="en-GB" sz="1100">
                          <a:effectLst/>
                        </a:rPr>
                        <a:t>Description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tc>
                  <a:txBody>
                    <a:bodyPr/>
                    <a:lstStyle/>
                    <a:p>
                      <a:pPr>
                        <a:lnSpc>
                          <a:spcPct val="115000"/>
                        </a:lnSpc>
                        <a:spcAft>
                          <a:spcPts val="1000"/>
                        </a:spcAft>
                      </a:pPr>
                      <a:r>
                        <a:rPr lang="en-GB" sz="1100">
                          <a:effectLst/>
                        </a:rPr>
                        <a:t>Rate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extLst>
                  <a:ext uri="{0D108BD9-81ED-4DB2-BD59-A6C34878D82A}">
                    <a16:rowId xmlns:a16="http://schemas.microsoft.com/office/drawing/2014/main" val="3689460265"/>
                  </a:ext>
                </a:extLst>
              </a:tr>
              <a:tr h="313448">
                <a:tc>
                  <a:txBody>
                    <a:bodyPr/>
                    <a:lstStyle/>
                    <a:p>
                      <a:pPr>
                        <a:lnSpc>
                          <a:spcPct val="115000"/>
                        </a:lnSpc>
                        <a:spcAft>
                          <a:spcPts val="1000"/>
                        </a:spcAft>
                      </a:pPr>
                      <a:r>
                        <a:rPr lang="en-GB" sz="1100">
                          <a:effectLst/>
                        </a:rPr>
                        <a:t>PS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tc>
                  <a:txBody>
                    <a:bodyPr/>
                    <a:lstStyle/>
                    <a:p>
                      <a:pPr>
                        <a:lnSpc>
                          <a:spcPct val="115000"/>
                        </a:lnSpc>
                        <a:spcAft>
                          <a:spcPts val="1000"/>
                        </a:spcAft>
                      </a:pPr>
                      <a:r>
                        <a:rPr lang="en-GB" sz="1100">
                          <a:effectLst/>
                        </a:rPr>
                        <a:t>Purchase (input) – Standard Rate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tc>
                  <a:txBody>
                    <a:bodyPr/>
                    <a:lstStyle/>
                    <a:p>
                      <a:pPr>
                        <a:lnSpc>
                          <a:spcPct val="115000"/>
                        </a:lnSpc>
                        <a:spcAft>
                          <a:spcPts val="1000"/>
                        </a:spcAft>
                      </a:pPr>
                      <a:r>
                        <a:rPr lang="en-GB" sz="1100">
                          <a:effectLst/>
                        </a:rPr>
                        <a:t>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extLst>
                  <a:ext uri="{0D108BD9-81ED-4DB2-BD59-A6C34878D82A}">
                    <a16:rowId xmlns:a16="http://schemas.microsoft.com/office/drawing/2014/main" val="3569366426"/>
                  </a:ext>
                </a:extLst>
              </a:tr>
              <a:tr h="401677">
                <a:tc>
                  <a:txBody>
                    <a:bodyPr/>
                    <a:lstStyle/>
                    <a:p>
                      <a:pPr>
                        <a:lnSpc>
                          <a:spcPct val="115000"/>
                        </a:lnSpc>
                        <a:spcAft>
                          <a:spcPts val="1000"/>
                        </a:spcAft>
                      </a:pPr>
                      <a:r>
                        <a:rPr lang="en-GB" sz="1100">
                          <a:effectLst/>
                        </a:rPr>
                        <a:t>PZ</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tc>
                  <a:txBody>
                    <a:bodyPr/>
                    <a:lstStyle/>
                    <a:p>
                      <a:pPr>
                        <a:lnSpc>
                          <a:spcPct val="115000"/>
                        </a:lnSpc>
                        <a:spcAft>
                          <a:spcPts val="1000"/>
                        </a:spcAft>
                      </a:pPr>
                      <a:r>
                        <a:rPr lang="en-GB" sz="1100">
                          <a:effectLst/>
                        </a:rPr>
                        <a:t>Purchase (input) – Zero Rate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tc>
                  <a:txBody>
                    <a:bodyPr/>
                    <a:lstStyle/>
                    <a:p>
                      <a:pPr>
                        <a:lnSpc>
                          <a:spcPct val="115000"/>
                        </a:lnSpc>
                        <a:spcAft>
                          <a:spcPts val="1000"/>
                        </a:spcAft>
                      </a:pPr>
                      <a:r>
                        <a:rPr lang="en-GB" sz="1100" dirty="0">
                          <a:effectLst/>
                        </a:rPr>
                        <a:t>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extLst>
                  <a:ext uri="{0D108BD9-81ED-4DB2-BD59-A6C34878D82A}">
                    <a16:rowId xmlns:a16="http://schemas.microsoft.com/office/drawing/2014/main" val="102352564"/>
                  </a:ext>
                </a:extLst>
              </a:tr>
              <a:tr h="532200">
                <a:tc>
                  <a:txBody>
                    <a:bodyPr/>
                    <a:lstStyle/>
                    <a:p>
                      <a:pPr>
                        <a:lnSpc>
                          <a:spcPct val="115000"/>
                        </a:lnSpc>
                        <a:spcAft>
                          <a:spcPts val="1000"/>
                        </a:spcAft>
                      </a:pPr>
                      <a:r>
                        <a:rPr lang="en-GB" sz="1100" dirty="0">
                          <a:effectLst/>
                        </a:rPr>
                        <a:t>PR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tc>
                  <a:txBody>
                    <a:bodyPr/>
                    <a:lstStyle/>
                    <a:p>
                      <a:pPr>
                        <a:lnSpc>
                          <a:spcPct val="115000"/>
                        </a:lnSpc>
                        <a:spcAft>
                          <a:spcPts val="1000"/>
                        </a:spcAft>
                      </a:pPr>
                      <a:r>
                        <a:rPr lang="en-GB" sz="1100" dirty="0">
                          <a:effectLst/>
                        </a:rPr>
                        <a:t>Purchase (input) – EU &amp; OS Services Reverse Charge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tc>
                  <a:txBody>
                    <a:bodyPr/>
                    <a:lstStyle/>
                    <a:p>
                      <a:pPr>
                        <a:lnSpc>
                          <a:spcPct val="115000"/>
                        </a:lnSpc>
                        <a:spcAft>
                          <a:spcPts val="1000"/>
                        </a:spcAft>
                      </a:pPr>
                      <a:r>
                        <a:rPr lang="en-GB" sz="1100" dirty="0">
                          <a:effectLst/>
                        </a:rPr>
                        <a:t>20%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extLst>
                  <a:ext uri="{0D108BD9-81ED-4DB2-BD59-A6C34878D82A}">
                    <a16:rowId xmlns:a16="http://schemas.microsoft.com/office/drawing/2014/main" val="2066427933"/>
                  </a:ext>
                </a:extLst>
              </a:tr>
              <a:tr h="313448">
                <a:tc>
                  <a:txBody>
                    <a:bodyPr/>
                    <a:lstStyle/>
                    <a:p>
                      <a:pPr>
                        <a:lnSpc>
                          <a:spcPct val="115000"/>
                        </a:lnSpc>
                        <a:spcAft>
                          <a:spcPts val="1000"/>
                        </a:spcAft>
                      </a:pPr>
                      <a:r>
                        <a:rPr lang="en-GB" sz="1100">
                          <a:effectLst/>
                        </a:rPr>
                        <a:t>PE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tc>
                  <a:txBody>
                    <a:bodyPr/>
                    <a:lstStyle/>
                    <a:p>
                      <a:pPr>
                        <a:lnSpc>
                          <a:spcPct val="115000"/>
                        </a:lnSpc>
                        <a:spcAft>
                          <a:spcPts val="1000"/>
                        </a:spcAft>
                      </a:pPr>
                      <a:r>
                        <a:rPr lang="en-GB" sz="1100" dirty="0">
                          <a:effectLst/>
                        </a:rPr>
                        <a:t>Purchase (input) - Exempt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tc>
                  <a:txBody>
                    <a:bodyPr/>
                    <a:lstStyle/>
                    <a:p>
                      <a:pPr>
                        <a:lnSpc>
                          <a:spcPct val="115000"/>
                        </a:lnSpc>
                        <a:spcAft>
                          <a:spcPts val="1000"/>
                        </a:spcAft>
                      </a:pPr>
                      <a:r>
                        <a:rPr lang="en-GB" sz="1100" dirty="0">
                          <a:effectLst/>
                        </a:rPr>
                        <a:t>VAT Exemption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extLst>
                  <a:ext uri="{0D108BD9-81ED-4DB2-BD59-A6C34878D82A}">
                    <a16:rowId xmlns:a16="http://schemas.microsoft.com/office/drawing/2014/main" val="2888874451"/>
                  </a:ext>
                </a:extLst>
              </a:tr>
              <a:tr h="313448">
                <a:tc>
                  <a:txBody>
                    <a:bodyPr/>
                    <a:lstStyle/>
                    <a:p>
                      <a:pPr>
                        <a:lnSpc>
                          <a:spcPct val="115000"/>
                        </a:lnSpc>
                        <a:spcAft>
                          <a:spcPts val="1000"/>
                        </a:spcAft>
                      </a:pPr>
                      <a:r>
                        <a:rPr lang="en-GB" sz="1100">
                          <a:effectLst/>
                        </a:rPr>
                        <a:t>PL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tc>
                  <a:txBody>
                    <a:bodyPr/>
                    <a:lstStyle/>
                    <a:p>
                      <a:pPr>
                        <a:lnSpc>
                          <a:spcPct val="115000"/>
                        </a:lnSpc>
                        <a:spcAft>
                          <a:spcPts val="1000"/>
                        </a:spcAft>
                      </a:pPr>
                      <a:r>
                        <a:rPr lang="en-GB" sz="1100" dirty="0">
                          <a:effectLst/>
                        </a:rPr>
                        <a:t>Purchase (input) – Lower Rate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tc>
                  <a:txBody>
                    <a:bodyPr/>
                    <a:lstStyle/>
                    <a:p>
                      <a:pPr>
                        <a:lnSpc>
                          <a:spcPct val="115000"/>
                        </a:lnSpc>
                        <a:spcAft>
                          <a:spcPts val="1000"/>
                        </a:spcAft>
                      </a:pPr>
                      <a:r>
                        <a:rPr lang="en-GB" sz="1100">
                          <a:effectLst/>
                        </a:rPr>
                        <a:t>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extLst>
                  <a:ext uri="{0D108BD9-81ED-4DB2-BD59-A6C34878D82A}">
                    <a16:rowId xmlns:a16="http://schemas.microsoft.com/office/drawing/2014/main" val="1374432586"/>
                  </a:ext>
                </a:extLst>
              </a:tr>
              <a:tr h="313448">
                <a:tc>
                  <a:txBody>
                    <a:bodyPr/>
                    <a:lstStyle/>
                    <a:p>
                      <a:pPr>
                        <a:lnSpc>
                          <a:spcPct val="115000"/>
                        </a:lnSpc>
                        <a:spcAft>
                          <a:spcPts val="1000"/>
                        </a:spcAft>
                      </a:pPr>
                      <a:r>
                        <a:rPr lang="en-GB" sz="1100">
                          <a:effectLst/>
                        </a:rPr>
                        <a:t>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tc>
                  <a:txBody>
                    <a:bodyPr/>
                    <a:lstStyle/>
                    <a:p>
                      <a:pPr>
                        <a:lnSpc>
                          <a:spcPct val="115000"/>
                        </a:lnSpc>
                        <a:spcAft>
                          <a:spcPts val="1000"/>
                        </a:spcAft>
                      </a:pPr>
                      <a:r>
                        <a:rPr lang="en-GB" sz="1100" dirty="0">
                          <a:effectLst/>
                        </a:rPr>
                        <a:t>Out of Scope –Non-business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tc>
                  <a:txBody>
                    <a:bodyPr/>
                    <a:lstStyle/>
                    <a:p>
                      <a:pPr>
                        <a:lnSpc>
                          <a:spcPct val="115000"/>
                        </a:lnSpc>
                        <a:spcAft>
                          <a:spcPts val="1000"/>
                        </a:spcAft>
                      </a:pPr>
                      <a:r>
                        <a:rPr lang="en-GB" sz="1100" dirty="0">
                          <a:effectLst/>
                        </a:rPr>
                        <a:t>Not in VAT system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extLst>
                  <a:ext uri="{0D108BD9-81ED-4DB2-BD59-A6C34878D82A}">
                    <a16:rowId xmlns:a16="http://schemas.microsoft.com/office/drawing/2014/main" val="3115215262"/>
                  </a:ext>
                </a:extLst>
              </a:tr>
            </a:tbl>
          </a:graphicData>
        </a:graphic>
      </p:graphicFrame>
    </p:spTree>
    <p:extLst>
      <p:ext uri="{BB962C8B-B14F-4D97-AF65-F5344CB8AC3E}">
        <p14:creationId xmlns:p14="http://schemas.microsoft.com/office/powerpoint/2010/main" val="2334350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28800"/>
            <a:ext cx="8363272" cy="4608512"/>
          </a:xfrm>
        </p:spPr>
        <p:txBody>
          <a:bodyPr>
            <a:normAutofit fontScale="70000" lnSpcReduction="20000"/>
          </a:bodyPr>
          <a:lstStyle/>
          <a:p>
            <a:pPr marL="0" indent="0">
              <a:buNone/>
            </a:pPr>
            <a:r>
              <a:rPr lang="en-GB" sz="2700" b="1" dirty="0" smtClean="0"/>
              <a:t>Requisition/purchases</a:t>
            </a:r>
          </a:p>
          <a:p>
            <a:pPr marL="0" indent="0">
              <a:buNone/>
            </a:pPr>
            <a:endParaRPr lang="en-GB" sz="2000" b="1" u="sng" dirty="0" smtClean="0"/>
          </a:p>
          <a:p>
            <a:r>
              <a:rPr lang="en-GB" sz="1600" dirty="0" smtClean="0">
                <a:solidFill>
                  <a:schemeClr val="tx2">
                    <a:lumMod val="60000"/>
                    <a:lumOff val="40000"/>
                  </a:schemeClr>
                </a:solidFill>
              </a:rPr>
              <a:t>PS – Standard rate - 20%</a:t>
            </a:r>
          </a:p>
          <a:p>
            <a:pPr marL="0" indent="0">
              <a:buNone/>
            </a:pPr>
            <a:r>
              <a:rPr lang="en-GB" sz="1500" dirty="0" smtClean="0"/>
              <a:t>This </a:t>
            </a:r>
            <a:r>
              <a:rPr lang="en-GB" sz="1500" dirty="0"/>
              <a:t>is used when we buy standard rated goods/services from a UK VAT registered supplier. </a:t>
            </a:r>
            <a:endParaRPr lang="en-GB" sz="1500" dirty="0" smtClean="0"/>
          </a:p>
          <a:p>
            <a:pPr marL="0" indent="0">
              <a:buNone/>
            </a:pPr>
            <a:endParaRPr lang="en-GB" sz="1600" dirty="0">
              <a:solidFill>
                <a:schemeClr val="tx2">
                  <a:lumMod val="60000"/>
                  <a:lumOff val="40000"/>
                </a:schemeClr>
              </a:solidFill>
            </a:endParaRPr>
          </a:p>
          <a:p>
            <a:r>
              <a:rPr lang="en-GB" sz="1500" dirty="0">
                <a:solidFill>
                  <a:schemeClr val="tx2">
                    <a:lumMod val="60000"/>
                    <a:lumOff val="40000"/>
                  </a:schemeClr>
                </a:solidFill>
              </a:rPr>
              <a:t>PZ – Zero rate </a:t>
            </a:r>
            <a:r>
              <a:rPr lang="en-GB" sz="1500" dirty="0" smtClean="0">
                <a:solidFill>
                  <a:schemeClr val="tx2">
                    <a:lumMod val="60000"/>
                    <a:lumOff val="40000"/>
                  </a:schemeClr>
                </a:solidFill>
              </a:rPr>
              <a:t>- 0</a:t>
            </a:r>
            <a:r>
              <a:rPr lang="en-GB" sz="1500" dirty="0">
                <a:solidFill>
                  <a:schemeClr val="tx2">
                    <a:lumMod val="60000"/>
                    <a:lumOff val="40000"/>
                  </a:schemeClr>
                </a:solidFill>
              </a:rPr>
              <a:t>%</a:t>
            </a:r>
          </a:p>
          <a:p>
            <a:pPr marL="0" indent="0">
              <a:buNone/>
            </a:pPr>
            <a:r>
              <a:rPr lang="en-GB" sz="1500" dirty="0" smtClean="0"/>
              <a:t>This </a:t>
            </a:r>
            <a:r>
              <a:rPr lang="en-GB" sz="1500" dirty="0"/>
              <a:t>is used when we purchase goods that are </a:t>
            </a:r>
            <a:r>
              <a:rPr lang="en-GB" sz="1500" dirty="0" smtClean="0"/>
              <a:t>set at 0% for VAT </a:t>
            </a:r>
            <a:r>
              <a:rPr lang="en-GB" sz="1500" dirty="0"/>
              <a:t>by HMRC, for example books/ magazines, basic foods </a:t>
            </a:r>
            <a:r>
              <a:rPr lang="en-GB" sz="1500" dirty="0" smtClean="0"/>
              <a:t>etc.  Overseas goods also fall into this category as the VAT is captured when the goods come through Customs, the vat is paid by our courier and we then repay the courier.</a:t>
            </a:r>
          </a:p>
          <a:p>
            <a:pPr>
              <a:buFont typeface="Wingdings" panose="05000000000000000000" pitchFamily="2" charset="2"/>
              <a:buChar char="Ø"/>
            </a:pPr>
            <a:endParaRPr lang="en-GB" sz="1600" dirty="0" smtClean="0"/>
          </a:p>
          <a:p>
            <a:r>
              <a:rPr lang="en-GB" sz="1500" dirty="0">
                <a:solidFill>
                  <a:schemeClr val="tx2">
                    <a:lumMod val="60000"/>
                    <a:lumOff val="40000"/>
                  </a:schemeClr>
                </a:solidFill>
              </a:rPr>
              <a:t>PR – EU </a:t>
            </a:r>
            <a:r>
              <a:rPr lang="en-GB" sz="1500" dirty="0" smtClean="0">
                <a:solidFill>
                  <a:schemeClr val="tx2">
                    <a:lumMod val="60000"/>
                    <a:lumOff val="40000"/>
                  </a:schemeClr>
                </a:solidFill>
              </a:rPr>
              <a:t>Goods/Services &amp; Overseas services only </a:t>
            </a:r>
            <a:r>
              <a:rPr lang="en-GB" sz="1500" dirty="0">
                <a:solidFill>
                  <a:schemeClr val="tx2">
                    <a:lumMod val="60000"/>
                    <a:lumOff val="40000"/>
                  </a:schemeClr>
                </a:solidFill>
              </a:rPr>
              <a:t>reverse charge </a:t>
            </a:r>
            <a:r>
              <a:rPr lang="en-GB" sz="1500" dirty="0" smtClean="0">
                <a:solidFill>
                  <a:schemeClr val="tx2">
                    <a:lumMod val="60000"/>
                    <a:lumOff val="40000"/>
                  </a:schemeClr>
                </a:solidFill>
              </a:rPr>
              <a:t>- 20</a:t>
            </a:r>
            <a:r>
              <a:rPr lang="en-GB" sz="1500" dirty="0">
                <a:solidFill>
                  <a:schemeClr val="tx2">
                    <a:lumMod val="60000"/>
                    <a:lumOff val="40000"/>
                  </a:schemeClr>
                </a:solidFill>
              </a:rPr>
              <a:t>%</a:t>
            </a:r>
          </a:p>
          <a:p>
            <a:pPr marL="0" indent="0">
              <a:buNone/>
            </a:pPr>
            <a:r>
              <a:rPr lang="en-GB" sz="1600" dirty="0" smtClean="0"/>
              <a:t>When we purchase goods/services </a:t>
            </a:r>
            <a:r>
              <a:rPr lang="en-GB" sz="1600" dirty="0"/>
              <a:t>from an EU </a:t>
            </a:r>
            <a:r>
              <a:rPr lang="en-GB" sz="1600" dirty="0" smtClean="0"/>
              <a:t>supplier the invoice will not include VAT.  This is because the VAT becomes the customer’s liability rather than the suppliers.   This is only applicable if the goods/service would normally fall under the standard rate category. </a:t>
            </a:r>
          </a:p>
          <a:p>
            <a:pPr marL="0" indent="0">
              <a:buNone/>
            </a:pPr>
            <a:endParaRPr lang="en-GB" sz="1600" dirty="0"/>
          </a:p>
          <a:p>
            <a:r>
              <a:rPr lang="en-GB" sz="1500" dirty="0">
                <a:solidFill>
                  <a:schemeClr val="tx2">
                    <a:lumMod val="60000"/>
                    <a:lumOff val="40000"/>
                  </a:schemeClr>
                </a:solidFill>
              </a:rPr>
              <a:t>PE – </a:t>
            </a:r>
            <a:r>
              <a:rPr lang="en-GB" sz="1500" dirty="0" smtClean="0">
                <a:solidFill>
                  <a:schemeClr val="tx2">
                    <a:lumMod val="60000"/>
                    <a:lumOff val="40000"/>
                  </a:schemeClr>
                </a:solidFill>
              </a:rPr>
              <a:t>Exempt – VAT Exempt</a:t>
            </a:r>
            <a:endParaRPr lang="en-GB" sz="1500" dirty="0">
              <a:solidFill>
                <a:schemeClr val="tx2">
                  <a:lumMod val="60000"/>
                  <a:lumOff val="40000"/>
                </a:schemeClr>
              </a:solidFill>
            </a:endParaRPr>
          </a:p>
          <a:p>
            <a:pPr marL="0" indent="0">
              <a:buNone/>
            </a:pPr>
            <a:r>
              <a:rPr lang="en-GB" sz="1600" dirty="0"/>
              <a:t>This is used when we purchase </a:t>
            </a:r>
            <a:r>
              <a:rPr lang="en-GB" sz="1600" dirty="0" smtClean="0"/>
              <a:t>goods/services </a:t>
            </a:r>
            <a:r>
              <a:rPr lang="en-GB" sz="1600" dirty="0"/>
              <a:t>that are </a:t>
            </a:r>
            <a:r>
              <a:rPr lang="en-GB" sz="1600" dirty="0" smtClean="0"/>
              <a:t>classed as VAT exempt by </a:t>
            </a:r>
            <a:r>
              <a:rPr lang="en-GB" sz="1600" dirty="0"/>
              <a:t>HMRC, </a:t>
            </a:r>
            <a:r>
              <a:rPr lang="en-GB" sz="1600" dirty="0" smtClean="0"/>
              <a:t>a few examples would be medical/veterinary supplies, subscriptions, training/teaching </a:t>
            </a:r>
            <a:r>
              <a:rPr lang="en-GB" sz="1600" dirty="0"/>
              <a:t>provided to the University students by eligible bodies, i.e. other universities/colleges.</a:t>
            </a:r>
          </a:p>
          <a:p>
            <a:pPr marL="0" indent="0">
              <a:buNone/>
            </a:pPr>
            <a:endParaRPr lang="en-GB" sz="1600" dirty="0" smtClean="0"/>
          </a:p>
          <a:p>
            <a:r>
              <a:rPr lang="en-GB" sz="1500" dirty="0" smtClean="0">
                <a:solidFill>
                  <a:schemeClr val="tx2">
                    <a:lumMod val="60000"/>
                    <a:lumOff val="40000"/>
                  </a:schemeClr>
                </a:solidFill>
              </a:rPr>
              <a:t>PL </a:t>
            </a:r>
            <a:r>
              <a:rPr lang="en-GB" sz="1500" dirty="0">
                <a:solidFill>
                  <a:schemeClr val="tx2">
                    <a:lumMod val="60000"/>
                    <a:lumOff val="40000"/>
                  </a:schemeClr>
                </a:solidFill>
              </a:rPr>
              <a:t>– </a:t>
            </a:r>
            <a:r>
              <a:rPr lang="en-GB" sz="1500" dirty="0" smtClean="0">
                <a:solidFill>
                  <a:schemeClr val="tx2">
                    <a:lumMod val="60000"/>
                    <a:lumOff val="40000"/>
                  </a:schemeClr>
                </a:solidFill>
              </a:rPr>
              <a:t>Lower rate – 5%</a:t>
            </a:r>
            <a:r>
              <a:rPr lang="en-GB" sz="1500" dirty="0" smtClean="0"/>
              <a:t> </a:t>
            </a:r>
            <a:endParaRPr lang="en-GB" sz="1500" dirty="0"/>
          </a:p>
          <a:p>
            <a:pPr marL="0" indent="0">
              <a:buNone/>
            </a:pPr>
            <a:r>
              <a:rPr lang="en-GB" sz="1600" dirty="0"/>
              <a:t>This is used when we purchase goods that </a:t>
            </a:r>
            <a:r>
              <a:rPr lang="en-GB" sz="1600" dirty="0" smtClean="0"/>
              <a:t>are at a reduced rate for </a:t>
            </a:r>
            <a:r>
              <a:rPr lang="en-GB" sz="1600" dirty="0"/>
              <a:t>example </a:t>
            </a:r>
            <a:r>
              <a:rPr lang="en-GB" sz="1600" dirty="0" smtClean="0"/>
              <a:t>domestic fuel or power, children’s clothes etc.</a:t>
            </a:r>
          </a:p>
          <a:p>
            <a:pPr marL="0" indent="0">
              <a:buNone/>
            </a:pPr>
            <a:endParaRPr lang="en-GB" sz="1600" dirty="0"/>
          </a:p>
          <a:p>
            <a:r>
              <a:rPr lang="en-GB" sz="1500" dirty="0">
                <a:solidFill>
                  <a:schemeClr val="tx2">
                    <a:lumMod val="60000"/>
                    <a:lumOff val="40000"/>
                  </a:schemeClr>
                </a:solidFill>
              </a:rPr>
              <a:t>O – Out of scope – Not in VAT </a:t>
            </a:r>
            <a:r>
              <a:rPr lang="en-GB" sz="1500" dirty="0" smtClean="0">
                <a:solidFill>
                  <a:schemeClr val="tx2">
                    <a:lumMod val="60000"/>
                    <a:lumOff val="40000"/>
                  </a:schemeClr>
                </a:solidFill>
              </a:rPr>
              <a:t>system </a:t>
            </a:r>
            <a:endParaRPr lang="en-GB" sz="1500" dirty="0">
              <a:solidFill>
                <a:schemeClr val="tx2">
                  <a:lumMod val="60000"/>
                  <a:lumOff val="40000"/>
                </a:schemeClr>
              </a:solidFill>
            </a:endParaRPr>
          </a:p>
          <a:p>
            <a:pPr marL="0" indent="0">
              <a:buNone/>
            </a:pPr>
            <a:r>
              <a:rPr lang="en-GB" sz="1600" dirty="0"/>
              <a:t>This is used when we purchase goods </a:t>
            </a:r>
            <a:r>
              <a:rPr lang="en-GB" sz="1600" dirty="0" smtClean="0"/>
              <a:t>from a non-VAT registered supplier or for charges for non business purposes for example donations, grant etc.  This is also used for internal journal transfers.</a:t>
            </a:r>
            <a:endParaRPr lang="en-GB" sz="1600" dirty="0"/>
          </a:p>
          <a:p>
            <a:pPr marL="0" indent="0">
              <a:buNone/>
            </a:pPr>
            <a:endParaRPr lang="en-GB" sz="1600" dirty="0"/>
          </a:p>
          <a:p>
            <a:pPr marL="0" indent="0">
              <a:buNone/>
            </a:pPr>
            <a:endParaRPr lang="en-GB" sz="1600" dirty="0"/>
          </a:p>
          <a:p>
            <a:pPr>
              <a:buFont typeface="Wingdings" panose="05000000000000000000" pitchFamily="2" charset="2"/>
              <a:buChar char="Ø"/>
            </a:pPr>
            <a:endParaRPr lang="en-GB" sz="1600" dirty="0"/>
          </a:p>
          <a:p>
            <a:pPr marL="0" indent="0">
              <a:buNone/>
            </a:pPr>
            <a:endParaRPr lang="en-GB" sz="1600" dirty="0" smtClean="0"/>
          </a:p>
          <a:p>
            <a:pPr marL="0" indent="0">
              <a:buNone/>
            </a:pPr>
            <a:endParaRPr lang="en-GB" sz="1600" dirty="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41</a:t>
            </a:fld>
            <a:endParaRPr lang="en-GB" dirty="0">
              <a:solidFill>
                <a:prstClr val="black">
                  <a:tint val="75000"/>
                </a:prstClr>
              </a:solidFill>
            </a:endParaRPr>
          </a:p>
        </p:txBody>
      </p:sp>
      <p:sp>
        <p:nvSpPr>
          <p:cNvPr id="4" name="Title 3"/>
          <p:cNvSpPr>
            <a:spLocks noGrp="1"/>
          </p:cNvSpPr>
          <p:nvPr>
            <p:ph type="ctrTitle"/>
          </p:nvPr>
        </p:nvSpPr>
        <p:spPr>
          <a:xfrm>
            <a:off x="457200" y="116632"/>
            <a:ext cx="8208912" cy="792088"/>
          </a:xfrm>
        </p:spPr>
        <p:txBody>
          <a:bodyPr/>
          <a:lstStyle/>
          <a:p>
            <a:pPr algn="just"/>
            <a:r>
              <a:rPr lang="en-GB" sz="3200" b="1" dirty="0" smtClean="0"/>
              <a:t>Common Issues/Queries</a:t>
            </a:r>
            <a:r>
              <a:rPr lang="en-GB" sz="3200" dirty="0" smtClean="0"/>
              <a:t> </a:t>
            </a:r>
            <a:endParaRPr lang="en-GB" sz="3200" dirty="0"/>
          </a:p>
        </p:txBody>
      </p:sp>
    </p:spTree>
    <p:extLst>
      <p:ext uri="{BB962C8B-B14F-4D97-AF65-F5344CB8AC3E}">
        <p14:creationId xmlns:p14="http://schemas.microsoft.com/office/powerpoint/2010/main" val="1806523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28800"/>
            <a:ext cx="8363272" cy="4608512"/>
          </a:xfrm>
        </p:spPr>
        <p:txBody>
          <a:bodyPr>
            <a:normAutofit/>
          </a:bodyPr>
          <a:lstStyle/>
          <a:p>
            <a:pPr marL="0" indent="0">
              <a:buNone/>
            </a:pPr>
            <a:r>
              <a:rPr lang="en-GB" sz="2700" b="1" dirty="0" smtClean="0"/>
              <a:t>Requisition/Purchases</a:t>
            </a:r>
          </a:p>
          <a:p>
            <a:pPr marL="0" indent="0">
              <a:buNone/>
            </a:pPr>
            <a:endParaRPr lang="en-GB" sz="2000" b="1" u="sng" dirty="0" smtClean="0"/>
          </a:p>
          <a:p>
            <a:pPr>
              <a:buFont typeface="Wingdings" panose="05000000000000000000" pitchFamily="2" charset="2"/>
              <a:buChar char="Ø"/>
            </a:pPr>
            <a:r>
              <a:rPr lang="en-GB" sz="1500" dirty="0" smtClean="0">
                <a:solidFill>
                  <a:schemeClr val="tx2">
                    <a:lumMod val="60000"/>
                    <a:lumOff val="40000"/>
                  </a:schemeClr>
                </a:solidFill>
              </a:rPr>
              <a:t>Why is VAT charged </a:t>
            </a:r>
            <a:r>
              <a:rPr lang="en-GB" sz="1500" dirty="0">
                <a:solidFill>
                  <a:schemeClr val="tx2">
                    <a:lumMod val="60000"/>
                    <a:lumOff val="40000"/>
                  </a:schemeClr>
                </a:solidFill>
              </a:rPr>
              <a:t>when I buy goods/services from Overseas and EU suppliers where no VAT has been charged in the invoice? </a:t>
            </a:r>
            <a:endParaRPr lang="en-GB" sz="1500" dirty="0" smtClean="0">
              <a:solidFill>
                <a:schemeClr val="tx2">
                  <a:lumMod val="60000"/>
                  <a:lumOff val="40000"/>
                </a:schemeClr>
              </a:solidFill>
            </a:endParaRPr>
          </a:p>
          <a:p>
            <a:pPr marL="0" indent="0">
              <a:buNone/>
            </a:pPr>
            <a:r>
              <a:rPr lang="en-GB" sz="1500" dirty="0"/>
              <a:t>Many purchases from EU and Overseas Purchases are under VAT reversal </a:t>
            </a:r>
            <a:r>
              <a:rPr lang="en-GB" sz="1500" dirty="0" smtClean="0"/>
              <a:t>mechanism (Reverse charge), </a:t>
            </a:r>
            <a:r>
              <a:rPr lang="en-GB" sz="1500" dirty="0"/>
              <a:t>by applying PR (VAT reversal) Tax Code, FMS will be able to split VAT and net payment i.e. we pay supplier the Net amount and VAT is debited to your budget and the credit goes to HMRC in the quarterly VAT return. </a:t>
            </a:r>
          </a:p>
          <a:p>
            <a:pPr marL="0" indent="0">
              <a:buNone/>
            </a:pPr>
            <a:endParaRPr lang="en-GB" sz="1500" dirty="0">
              <a:solidFill>
                <a:srgbClr val="FF0000"/>
              </a:solidFill>
            </a:endParaRPr>
          </a:p>
          <a:p>
            <a:pPr>
              <a:buFont typeface="Wingdings" panose="05000000000000000000" pitchFamily="2" charset="2"/>
              <a:buChar char="Ø"/>
            </a:pPr>
            <a:r>
              <a:rPr lang="en-GB" sz="1500" dirty="0" smtClean="0">
                <a:solidFill>
                  <a:schemeClr val="tx2">
                    <a:lumMod val="60000"/>
                    <a:lumOff val="40000"/>
                  </a:schemeClr>
                </a:solidFill>
              </a:rPr>
              <a:t>I </a:t>
            </a:r>
            <a:r>
              <a:rPr lang="en-GB" sz="1500" dirty="0">
                <a:solidFill>
                  <a:schemeClr val="tx2">
                    <a:lumMod val="60000"/>
                    <a:lumOff val="40000"/>
                  </a:schemeClr>
                </a:solidFill>
              </a:rPr>
              <a:t>have amended the Tax Code to PE and the requisition is approved, why did the supplier </a:t>
            </a:r>
            <a:r>
              <a:rPr lang="en-GB" sz="1500" dirty="0" smtClean="0">
                <a:solidFill>
                  <a:schemeClr val="tx2">
                    <a:lumMod val="60000"/>
                    <a:lumOff val="40000"/>
                  </a:schemeClr>
                </a:solidFill>
              </a:rPr>
              <a:t>still charge </a:t>
            </a:r>
            <a:r>
              <a:rPr lang="en-GB" sz="1500" dirty="0">
                <a:solidFill>
                  <a:schemeClr val="tx2">
                    <a:lumMod val="60000"/>
                    <a:lumOff val="40000"/>
                  </a:schemeClr>
                </a:solidFill>
              </a:rPr>
              <a:t>VAT? </a:t>
            </a:r>
          </a:p>
          <a:p>
            <a:pPr marL="0" indent="0">
              <a:buNone/>
            </a:pPr>
            <a:r>
              <a:rPr lang="en-GB" sz="1500" dirty="0" smtClean="0"/>
              <a:t>This could </a:t>
            </a:r>
            <a:r>
              <a:rPr lang="en-GB" sz="1500" dirty="0"/>
              <a:t>be an error at the supplier’s side as not all Suppliers can download the attached Medical Exemption certificate, if you are charged VAT due to the missing VAT exemption certificate, it is the purchaser’s responsibility to provide the supplier with a copy of the exemption certificate (forms can be downloaded from the Knowledge Hub/VAT webpage</a:t>
            </a:r>
            <a:r>
              <a:rPr lang="en-GB" sz="1500" dirty="0" smtClean="0"/>
              <a:t>).</a:t>
            </a:r>
            <a:endParaRPr lang="en-GB" sz="1500" dirty="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42</a:t>
            </a:fld>
            <a:endParaRPr lang="en-GB" dirty="0">
              <a:solidFill>
                <a:prstClr val="black">
                  <a:tint val="75000"/>
                </a:prstClr>
              </a:solidFill>
            </a:endParaRPr>
          </a:p>
        </p:txBody>
      </p:sp>
      <p:sp>
        <p:nvSpPr>
          <p:cNvPr id="4" name="Title 3"/>
          <p:cNvSpPr>
            <a:spLocks noGrp="1"/>
          </p:cNvSpPr>
          <p:nvPr>
            <p:ph type="ctrTitle"/>
          </p:nvPr>
        </p:nvSpPr>
        <p:spPr>
          <a:xfrm>
            <a:off x="457200" y="116632"/>
            <a:ext cx="8208912" cy="792088"/>
          </a:xfrm>
        </p:spPr>
        <p:txBody>
          <a:bodyPr/>
          <a:lstStyle/>
          <a:p>
            <a:pPr algn="just"/>
            <a:r>
              <a:rPr lang="en-GB" sz="3200" b="1" dirty="0" smtClean="0"/>
              <a:t>Common Issues/Queries</a:t>
            </a:r>
            <a:r>
              <a:rPr lang="en-GB" sz="3200" dirty="0" smtClean="0"/>
              <a:t> </a:t>
            </a:r>
            <a:endParaRPr lang="en-GB" sz="3200" dirty="0"/>
          </a:p>
        </p:txBody>
      </p:sp>
    </p:spTree>
    <p:extLst>
      <p:ext uri="{BB962C8B-B14F-4D97-AF65-F5344CB8AC3E}">
        <p14:creationId xmlns:p14="http://schemas.microsoft.com/office/powerpoint/2010/main" val="19972615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28800"/>
            <a:ext cx="8363272" cy="4608512"/>
          </a:xfrm>
        </p:spPr>
        <p:txBody>
          <a:bodyPr>
            <a:normAutofit fontScale="92500" lnSpcReduction="10000"/>
          </a:bodyPr>
          <a:lstStyle/>
          <a:p>
            <a:pPr marL="0" indent="0">
              <a:buNone/>
            </a:pPr>
            <a:r>
              <a:rPr lang="en-GB" sz="2400" b="1" dirty="0"/>
              <a:t>Requisition/Purchases</a:t>
            </a:r>
          </a:p>
          <a:p>
            <a:pPr marL="0" indent="0">
              <a:buNone/>
            </a:pPr>
            <a:endParaRPr lang="en-GB" sz="2300" b="1" u="sng" dirty="0" smtClean="0"/>
          </a:p>
          <a:p>
            <a:pPr>
              <a:buFont typeface="Wingdings" panose="05000000000000000000" pitchFamily="2" charset="2"/>
              <a:buChar char="Ø"/>
            </a:pPr>
            <a:r>
              <a:rPr lang="en-GB" sz="1600" dirty="0" smtClean="0">
                <a:solidFill>
                  <a:schemeClr val="tx2">
                    <a:lumMod val="60000"/>
                    <a:lumOff val="40000"/>
                  </a:schemeClr>
                </a:solidFill>
              </a:rPr>
              <a:t>What </a:t>
            </a:r>
            <a:r>
              <a:rPr lang="en-GB" sz="1600" dirty="0">
                <a:solidFill>
                  <a:schemeClr val="tx2">
                    <a:lumMod val="60000"/>
                    <a:lumOff val="40000"/>
                  </a:schemeClr>
                </a:solidFill>
              </a:rPr>
              <a:t>happens when the supplier disagrees with the VAT exemption application</a:t>
            </a:r>
            <a:r>
              <a:rPr lang="en-GB" sz="1600" dirty="0" smtClean="0">
                <a:solidFill>
                  <a:schemeClr val="tx2">
                    <a:lumMod val="60000"/>
                    <a:lumOff val="40000"/>
                  </a:schemeClr>
                </a:solidFill>
              </a:rPr>
              <a:t>?</a:t>
            </a:r>
          </a:p>
          <a:p>
            <a:pPr marL="0" indent="0">
              <a:buNone/>
            </a:pPr>
            <a:r>
              <a:rPr lang="en-GB" sz="1600" dirty="0" smtClean="0"/>
              <a:t>It is </a:t>
            </a:r>
            <a:r>
              <a:rPr lang="en-GB" sz="1600" dirty="0"/>
              <a:t>the </a:t>
            </a:r>
            <a:r>
              <a:rPr lang="en-GB" sz="1600" dirty="0" smtClean="0"/>
              <a:t>purchaser’s responsibility </a:t>
            </a:r>
            <a:r>
              <a:rPr lang="en-GB" sz="1600" dirty="0"/>
              <a:t>to communicate with the suppliers and provide them with required information to help them make a sound judgement on VAT, if in doubt, contact Finance for help.  However if the supplier doesn’t agree with the VAT exemption, we still have to pay their invoices (including VAT) as VAT relief is at the </a:t>
            </a:r>
            <a:r>
              <a:rPr lang="en-GB" sz="1600" dirty="0" smtClean="0"/>
              <a:t>supplier’s </a:t>
            </a:r>
            <a:r>
              <a:rPr lang="en-GB" sz="1600" dirty="0"/>
              <a:t>discretion. </a:t>
            </a:r>
          </a:p>
          <a:p>
            <a:pPr marL="0" indent="0">
              <a:buNone/>
            </a:pPr>
            <a:endParaRPr lang="en-GB" sz="1600" dirty="0"/>
          </a:p>
          <a:p>
            <a:pPr>
              <a:buFont typeface="Wingdings" panose="05000000000000000000" pitchFamily="2" charset="2"/>
              <a:buChar char="Ø"/>
            </a:pPr>
            <a:r>
              <a:rPr lang="en-GB" sz="1600" dirty="0" smtClean="0">
                <a:solidFill>
                  <a:schemeClr val="tx2">
                    <a:lumMod val="60000"/>
                    <a:lumOff val="40000"/>
                  </a:schemeClr>
                </a:solidFill>
              </a:rPr>
              <a:t>Why is my requisition </a:t>
            </a:r>
            <a:r>
              <a:rPr lang="en-GB" sz="1600" dirty="0">
                <a:solidFill>
                  <a:schemeClr val="tx2">
                    <a:lumMod val="60000"/>
                    <a:lumOff val="40000"/>
                  </a:schemeClr>
                </a:solidFill>
              </a:rPr>
              <a:t>rejected when I’ve amended Tax Code from PS to PE for medical exemption? This may be because: </a:t>
            </a:r>
            <a:endParaRPr lang="en-GB" sz="1600" dirty="0" smtClean="0">
              <a:solidFill>
                <a:schemeClr val="tx2">
                  <a:lumMod val="60000"/>
                  <a:lumOff val="40000"/>
                </a:schemeClr>
              </a:solidFill>
            </a:endParaRPr>
          </a:p>
          <a:p>
            <a:r>
              <a:rPr lang="en-GB" sz="1600" dirty="0" smtClean="0"/>
              <a:t>the </a:t>
            </a:r>
            <a:r>
              <a:rPr lang="en-GB" sz="1600" dirty="0"/>
              <a:t>items you buy do not qualify for VAT exemption – </a:t>
            </a:r>
            <a:r>
              <a:rPr lang="en-GB" sz="1600" dirty="0" smtClean="0"/>
              <a:t>not </a:t>
            </a:r>
            <a:r>
              <a:rPr lang="en-GB" sz="1600" dirty="0"/>
              <a:t>all items are eligible for VAT </a:t>
            </a:r>
            <a:r>
              <a:rPr lang="en-GB" sz="1600" dirty="0" smtClean="0"/>
              <a:t>exemption. </a:t>
            </a:r>
            <a:r>
              <a:rPr lang="en-GB" sz="1600" dirty="0"/>
              <a:t>Most </a:t>
            </a:r>
            <a:r>
              <a:rPr lang="en-GB" sz="1600" dirty="0" smtClean="0"/>
              <a:t>common allowable items are consumables </a:t>
            </a:r>
            <a:r>
              <a:rPr lang="en-GB" sz="1600" dirty="0"/>
              <a:t>for the </a:t>
            </a:r>
            <a:r>
              <a:rPr lang="en-GB" sz="1600" dirty="0" smtClean="0"/>
              <a:t>lab, these are specified by HMRC.  </a:t>
            </a:r>
            <a:endParaRPr lang="en-GB" sz="1600" dirty="0" smtClean="0">
              <a:solidFill>
                <a:srgbClr val="FF0000"/>
              </a:solidFill>
            </a:endParaRPr>
          </a:p>
          <a:p>
            <a:r>
              <a:rPr lang="en-GB" sz="1600" dirty="0" smtClean="0"/>
              <a:t>the sub project paying for the purchase is sponsored commercially and VAT is fully recoverable from the normal VAT return – therefore VAT is not an extra cost and there is no need to apply for VAT relief. </a:t>
            </a:r>
          </a:p>
          <a:p>
            <a:r>
              <a:rPr lang="en-GB" sz="1600" dirty="0"/>
              <a:t>your requisition has more than one line but you have only amended the Tax Code </a:t>
            </a:r>
            <a:r>
              <a:rPr lang="en-GB" sz="1600" dirty="0" smtClean="0"/>
              <a:t>on </a:t>
            </a:r>
            <a:r>
              <a:rPr lang="en-GB" sz="1600" dirty="0"/>
              <a:t>the first line of your requisition, you have to ensure all lines are amended</a:t>
            </a:r>
            <a:r>
              <a:rPr lang="en-GB" sz="1600" dirty="0" smtClean="0"/>
              <a:t>. </a:t>
            </a:r>
            <a:endParaRPr lang="en-GB" sz="1600" dirty="0" smtClean="0">
              <a:solidFill>
                <a:srgbClr val="FF0000"/>
              </a:solidFill>
            </a:endParaRPr>
          </a:p>
          <a:p>
            <a:pPr marL="0" indent="0">
              <a:buNone/>
            </a:pPr>
            <a:endParaRPr lang="en-GB" sz="1600" dirty="0">
              <a:solidFill>
                <a:srgbClr val="FF0000"/>
              </a:solidFill>
            </a:endParaRPr>
          </a:p>
          <a:p>
            <a:pPr marL="0" indent="0">
              <a:buNone/>
            </a:pPr>
            <a:endParaRPr lang="en-GB" sz="1600" dirty="0">
              <a:solidFill>
                <a:srgbClr val="FF0000"/>
              </a:solidFill>
            </a:endParaRPr>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43</a:t>
            </a:fld>
            <a:endParaRPr lang="en-GB" dirty="0">
              <a:solidFill>
                <a:prstClr val="black">
                  <a:tint val="75000"/>
                </a:prstClr>
              </a:solidFill>
            </a:endParaRPr>
          </a:p>
        </p:txBody>
      </p:sp>
      <p:sp>
        <p:nvSpPr>
          <p:cNvPr id="4" name="Title 3"/>
          <p:cNvSpPr>
            <a:spLocks noGrp="1"/>
          </p:cNvSpPr>
          <p:nvPr>
            <p:ph type="ctrTitle"/>
          </p:nvPr>
        </p:nvSpPr>
        <p:spPr>
          <a:xfrm>
            <a:off x="457200" y="116632"/>
            <a:ext cx="8208912" cy="792088"/>
          </a:xfrm>
        </p:spPr>
        <p:txBody>
          <a:bodyPr/>
          <a:lstStyle/>
          <a:p>
            <a:pPr algn="just"/>
            <a:r>
              <a:rPr lang="en-GB" sz="3200" b="1" dirty="0"/>
              <a:t>Common Issues/Queries</a:t>
            </a:r>
            <a:r>
              <a:rPr lang="en-GB" sz="3200" dirty="0"/>
              <a:t> </a:t>
            </a:r>
          </a:p>
        </p:txBody>
      </p:sp>
    </p:spTree>
    <p:extLst>
      <p:ext uri="{BB962C8B-B14F-4D97-AF65-F5344CB8AC3E}">
        <p14:creationId xmlns:p14="http://schemas.microsoft.com/office/powerpoint/2010/main" val="335801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28800"/>
            <a:ext cx="8363272" cy="4608512"/>
          </a:xfrm>
        </p:spPr>
        <p:txBody>
          <a:bodyPr>
            <a:normAutofit/>
          </a:bodyPr>
          <a:lstStyle/>
          <a:p>
            <a:pPr marL="0" indent="0">
              <a:buNone/>
            </a:pPr>
            <a:r>
              <a:rPr lang="en-GB" sz="2700" b="1" dirty="0" smtClean="0"/>
              <a:t>Sales </a:t>
            </a:r>
          </a:p>
          <a:p>
            <a:pPr marL="0" indent="0">
              <a:buNone/>
            </a:pPr>
            <a:endParaRPr lang="en-GB" sz="2000" b="1" u="sng" dirty="0" smtClean="0"/>
          </a:p>
          <a:p>
            <a:pPr>
              <a:buFont typeface="Wingdings" panose="05000000000000000000" pitchFamily="2" charset="2"/>
              <a:buChar char="Ø"/>
            </a:pPr>
            <a:r>
              <a:rPr lang="en-GB" sz="1600" dirty="0" smtClean="0">
                <a:solidFill>
                  <a:schemeClr val="tx2">
                    <a:lumMod val="60000"/>
                    <a:lumOff val="40000"/>
                  </a:schemeClr>
                </a:solidFill>
              </a:rPr>
              <a:t>Which tax code </a:t>
            </a:r>
            <a:r>
              <a:rPr lang="en-GB" sz="1600" dirty="0">
                <a:solidFill>
                  <a:schemeClr val="tx2">
                    <a:lumMod val="60000"/>
                    <a:lumOff val="40000"/>
                  </a:schemeClr>
                </a:solidFill>
              </a:rPr>
              <a:t>should I select when I raise </a:t>
            </a:r>
            <a:r>
              <a:rPr lang="en-GB" sz="1600" dirty="0" smtClean="0">
                <a:solidFill>
                  <a:schemeClr val="tx2">
                    <a:lumMod val="60000"/>
                    <a:lumOff val="40000"/>
                  </a:schemeClr>
                </a:solidFill>
              </a:rPr>
              <a:t>a Sales Invoice?</a:t>
            </a:r>
          </a:p>
          <a:p>
            <a:pPr marL="0" indent="0">
              <a:buNone/>
            </a:pPr>
            <a:r>
              <a:rPr lang="en-GB" sz="1600" dirty="0" smtClean="0"/>
              <a:t>When a sales order is raised in FMS, the tax code is generated by the Sales product, e.g. SS for standard rated products. </a:t>
            </a:r>
          </a:p>
          <a:p>
            <a:pPr marL="0" indent="0">
              <a:buNone/>
            </a:pPr>
            <a:endParaRPr lang="en-GB" sz="1600" dirty="0" smtClean="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44</a:t>
            </a:fld>
            <a:endParaRPr lang="en-GB" dirty="0">
              <a:solidFill>
                <a:prstClr val="black">
                  <a:tint val="75000"/>
                </a:prstClr>
              </a:solidFill>
            </a:endParaRPr>
          </a:p>
        </p:txBody>
      </p:sp>
      <p:sp>
        <p:nvSpPr>
          <p:cNvPr id="4" name="Title 3"/>
          <p:cNvSpPr>
            <a:spLocks noGrp="1"/>
          </p:cNvSpPr>
          <p:nvPr>
            <p:ph type="ctrTitle"/>
          </p:nvPr>
        </p:nvSpPr>
        <p:spPr>
          <a:xfrm>
            <a:off x="457200" y="116632"/>
            <a:ext cx="8208912" cy="792088"/>
          </a:xfrm>
        </p:spPr>
        <p:txBody>
          <a:bodyPr/>
          <a:lstStyle/>
          <a:p>
            <a:pPr algn="just"/>
            <a:r>
              <a:rPr lang="en-GB" sz="3200" b="1" dirty="0" smtClean="0"/>
              <a:t>Guide – Sales VAT</a:t>
            </a:r>
            <a:endParaRPr lang="en-GB" sz="3200" dirty="0"/>
          </a:p>
        </p:txBody>
      </p:sp>
      <p:graphicFrame>
        <p:nvGraphicFramePr>
          <p:cNvPr id="16" name="Table 15"/>
          <p:cNvGraphicFramePr>
            <a:graphicFrameLocks noGrp="1"/>
          </p:cNvGraphicFramePr>
          <p:nvPr>
            <p:extLst/>
          </p:nvPr>
        </p:nvGraphicFramePr>
        <p:xfrm>
          <a:off x="457200" y="3501008"/>
          <a:ext cx="6120679" cy="2736305"/>
        </p:xfrm>
        <a:graphic>
          <a:graphicData uri="http://schemas.openxmlformats.org/drawingml/2006/table">
            <a:tbl>
              <a:tblPr firstRow="1" firstCol="1" bandRow="1">
                <a:tableStyleId>{5C22544A-7EE6-4342-B048-85BDC9FD1C3A}</a:tableStyleId>
              </a:tblPr>
              <a:tblGrid>
                <a:gridCol w="2069251">
                  <a:extLst>
                    <a:ext uri="{9D8B030D-6E8A-4147-A177-3AD203B41FA5}">
                      <a16:colId xmlns:a16="http://schemas.microsoft.com/office/drawing/2014/main" val="1420809398"/>
                    </a:ext>
                  </a:extLst>
                </a:gridCol>
                <a:gridCol w="2146079">
                  <a:extLst>
                    <a:ext uri="{9D8B030D-6E8A-4147-A177-3AD203B41FA5}">
                      <a16:colId xmlns:a16="http://schemas.microsoft.com/office/drawing/2014/main" val="752686695"/>
                    </a:ext>
                  </a:extLst>
                </a:gridCol>
                <a:gridCol w="1905349">
                  <a:extLst>
                    <a:ext uri="{9D8B030D-6E8A-4147-A177-3AD203B41FA5}">
                      <a16:colId xmlns:a16="http://schemas.microsoft.com/office/drawing/2014/main" val="52805224"/>
                    </a:ext>
                  </a:extLst>
                </a:gridCol>
              </a:tblGrid>
              <a:tr h="233122">
                <a:tc>
                  <a:txBody>
                    <a:bodyPr/>
                    <a:lstStyle/>
                    <a:p>
                      <a:pPr>
                        <a:lnSpc>
                          <a:spcPct val="115000"/>
                        </a:lnSpc>
                        <a:spcAft>
                          <a:spcPts val="1000"/>
                        </a:spcAft>
                      </a:pPr>
                      <a:r>
                        <a:rPr lang="en-GB" sz="1100" dirty="0">
                          <a:effectLst/>
                        </a:rPr>
                        <a:t>Key Tax Codes: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tc>
                  <a:txBody>
                    <a:bodyPr/>
                    <a:lstStyle/>
                    <a:p>
                      <a:pPr algn="ctr">
                        <a:lnSpc>
                          <a:spcPct val="115000"/>
                        </a:lnSpc>
                        <a:spcAft>
                          <a:spcPts val="1000"/>
                        </a:spcAft>
                      </a:pPr>
                      <a:r>
                        <a:rPr lang="en-GB" sz="1100">
                          <a:effectLst/>
                        </a:rPr>
                        <a:t>Description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tc>
                  <a:txBody>
                    <a:bodyPr/>
                    <a:lstStyle/>
                    <a:p>
                      <a:pPr algn="ctr">
                        <a:lnSpc>
                          <a:spcPct val="115000"/>
                        </a:lnSpc>
                        <a:spcAft>
                          <a:spcPts val="1000"/>
                        </a:spcAft>
                      </a:pPr>
                      <a:r>
                        <a:rPr lang="en-GB" sz="1100" dirty="0">
                          <a:effectLst/>
                        </a:rPr>
                        <a:t>Rate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extLst>
                  <a:ext uri="{0D108BD9-81ED-4DB2-BD59-A6C34878D82A}">
                    <a16:rowId xmlns:a16="http://schemas.microsoft.com/office/drawing/2014/main" val="2300464960"/>
                  </a:ext>
                </a:extLst>
              </a:tr>
              <a:tr h="463290">
                <a:tc>
                  <a:txBody>
                    <a:bodyPr/>
                    <a:lstStyle/>
                    <a:p>
                      <a:pPr>
                        <a:lnSpc>
                          <a:spcPct val="115000"/>
                        </a:lnSpc>
                        <a:spcAft>
                          <a:spcPts val="1000"/>
                        </a:spcAft>
                      </a:pPr>
                      <a:r>
                        <a:rPr lang="en-GB" sz="1100" dirty="0" smtClean="0">
                          <a:effectLst/>
                          <a:latin typeface="+mn-lt"/>
                          <a:ea typeface="+mn-ea"/>
                          <a:cs typeface="+mn-cs"/>
                        </a:rPr>
                        <a:t>O</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tc>
                  <a:txBody>
                    <a:bodyPr/>
                    <a:lstStyle/>
                    <a:p>
                      <a:pPr algn="ctr">
                        <a:lnSpc>
                          <a:spcPct val="115000"/>
                        </a:lnSpc>
                        <a:spcAft>
                          <a:spcPts val="100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Sales Outside Scope of VAT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tc>
                  <a:txBody>
                    <a:bodyPr/>
                    <a:lstStyle/>
                    <a:p>
                      <a:pPr algn="ctr">
                        <a:lnSpc>
                          <a:spcPct val="115000"/>
                        </a:lnSpc>
                        <a:spcAft>
                          <a:spcPts val="1000"/>
                        </a:spcAft>
                      </a:pPr>
                      <a:r>
                        <a:rPr lang="en-GB" sz="1100" dirty="0" smtClean="0">
                          <a:effectLst/>
                        </a:rPr>
                        <a:t>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extLst>
                  <a:ext uri="{0D108BD9-81ED-4DB2-BD59-A6C34878D82A}">
                    <a16:rowId xmlns:a16="http://schemas.microsoft.com/office/drawing/2014/main" val="1163122476"/>
                  </a:ext>
                </a:extLst>
              </a:tr>
              <a:tr h="612976">
                <a:tc>
                  <a:txBody>
                    <a:bodyPr/>
                    <a:lstStyle/>
                    <a:p>
                      <a:pPr>
                        <a:lnSpc>
                          <a:spcPct val="115000"/>
                        </a:lnSpc>
                        <a:spcAft>
                          <a:spcPts val="1000"/>
                        </a:spcAft>
                      </a:pPr>
                      <a:r>
                        <a:rPr lang="en-GB" sz="1100" dirty="0" smtClean="0">
                          <a:effectLst/>
                          <a:latin typeface="+mn-lt"/>
                          <a:ea typeface="+mn-ea"/>
                          <a:cs typeface="+mn-cs"/>
                        </a:rPr>
                        <a:t>SE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tc>
                  <a:txBody>
                    <a:bodyPr/>
                    <a:lstStyle/>
                    <a:p>
                      <a:pPr algn="ctr">
                        <a:lnSpc>
                          <a:spcPct val="115000"/>
                        </a:lnSpc>
                        <a:spcAft>
                          <a:spcPts val="100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Sales (output) VAT Exempt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GB" sz="1100" dirty="0" smtClean="0">
                          <a:effectLst/>
                        </a:rPr>
                        <a:t>VAT Exemption </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extLst>
                  <a:ext uri="{0D108BD9-81ED-4DB2-BD59-A6C34878D82A}">
                    <a16:rowId xmlns:a16="http://schemas.microsoft.com/office/drawing/2014/main" val="828710158"/>
                  </a:ext>
                </a:extLst>
              </a:tr>
              <a:tr h="525678">
                <a:tc>
                  <a:txBody>
                    <a:bodyPr/>
                    <a:lstStyle/>
                    <a:p>
                      <a:pPr>
                        <a:lnSpc>
                          <a:spcPct val="115000"/>
                        </a:lnSpc>
                        <a:spcAft>
                          <a:spcPts val="1000"/>
                        </a:spcAft>
                      </a:pPr>
                      <a:r>
                        <a:rPr lang="en-GB" sz="1100" dirty="0" smtClean="0">
                          <a:effectLst/>
                          <a:latin typeface="+mn-lt"/>
                          <a:ea typeface="+mn-ea"/>
                          <a:cs typeface="+mn-cs"/>
                        </a:rPr>
                        <a:t>SS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tc>
                  <a:txBody>
                    <a:bodyPr/>
                    <a:lstStyle/>
                    <a:p>
                      <a:pPr algn="ctr">
                        <a:lnSpc>
                          <a:spcPct val="115000"/>
                        </a:lnSpc>
                        <a:spcAft>
                          <a:spcPts val="100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Sales (output) Standard Rate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tc>
                  <a:txBody>
                    <a:bodyPr/>
                    <a:lstStyle/>
                    <a:p>
                      <a:pPr algn="ctr">
                        <a:lnSpc>
                          <a:spcPct val="115000"/>
                        </a:lnSpc>
                        <a:spcAft>
                          <a:spcPts val="1000"/>
                        </a:spcAft>
                      </a:pPr>
                      <a:r>
                        <a:rPr lang="en-GB" sz="1100" dirty="0">
                          <a:effectLst/>
                        </a:rPr>
                        <a:t>20%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extLst>
                  <a:ext uri="{0D108BD9-81ED-4DB2-BD59-A6C34878D82A}">
                    <a16:rowId xmlns:a16="http://schemas.microsoft.com/office/drawing/2014/main" val="4016479480"/>
                  </a:ext>
                </a:extLst>
              </a:tr>
              <a:tr h="522308">
                <a:tc>
                  <a:txBody>
                    <a:bodyPr/>
                    <a:lstStyle/>
                    <a:p>
                      <a:pPr>
                        <a:lnSpc>
                          <a:spcPct val="115000"/>
                        </a:lnSpc>
                        <a:spcAft>
                          <a:spcPts val="1000"/>
                        </a:spcAft>
                      </a:pPr>
                      <a:r>
                        <a:rPr lang="en-GB" sz="1100" dirty="0" smtClean="0">
                          <a:effectLst/>
                          <a:latin typeface="+mn-lt"/>
                          <a:ea typeface="+mn-ea"/>
                          <a:cs typeface="+mn-cs"/>
                        </a:rPr>
                        <a:t>SL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tc>
                  <a:txBody>
                    <a:bodyPr/>
                    <a:lstStyle/>
                    <a:p>
                      <a:pPr algn="ctr">
                        <a:lnSpc>
                          <a:spcPct val="115000"/>
                        </a:lnSpc>
                        <a:spcAft>
                          <a:spcPts val="100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Sales (output) Lower Rate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tc>
                  <a:txBody>
                    <a:bodyPr/>
                    <a:lstStyle/>
                    <a:p>
                      <a:pPr algn="ctr">
                        <a:lnSpc>
                          <a:spcPct val="115000"/>
                        </a:lnSpc>
                        <a:spcAft>
                          <a:spcPts val="1000"/>
                        </a:spcAft>
                      </a:pPr>
                      <a:r>
                        <a:rPr lang="en-GB" sz="1100" dirty="0" smtClean="0">
                          <a:effectLst/>
                        </a:rPr>
                        <a:t>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extLst>
                  <a:ext uri="{0D108BD9-81ED-4DB2-BD59-A6C34878D82A}">
                    <a16:rowId xmlns:a16="http://schemas.microsoft.com/office/drawing/2014/main" val="2051381063"/>
                  </a:ext>
                </a:extLst>
              </a:tr>
              <a:tr h="378931">
                <a:tc>
                  <a:txBody>
                    <a:bodyPr/>
                    <a:lstStyle/>
                    <a:p>
                      <a:pPr>
                        <a:lnSpc>
                          <a:spcPct val="115000"/>
                        </a:lnSpc>
                        <a:spcAft>
                          <a:spcPts val="1000"/>
                        </a:spcAft>
                      </a:pPr>
                      <a:r>
                        <a:rPr lang="en-GB" sz="1100" smtClean="0">
                          <a:effectLst/>
                          <a:latin typeface="+mn-lt"/>
                          <a:ea typeface="+mn-ea"/>
                          <a:cs typeface="+mn-cs"/>
                        </a:rPr>
                        <a:t>SZ</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tc>
                  <a:txBody>
                    <a:bodyPr/>
                    <a:lstStyle/>
                    <a:p>
                      <a:pPr algn="ctr">
                        <a:lnSpc>
                          <a:spcPct val="115000"/>
                        </a:lnSpc>
                        <a:spcAft>
                          <a:spcPts val="1000"/>
                        </a:spcAft>
                      </a:pPr>
                      <a:r>
                        <a:rPr lang="en-GB" sz="1100" dirty="0" smtClean="0">
                          <a:effectLst/>
                        </a:rPr>
                        <a:t>Sales (output) Zero Rate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tc>
                  <a:txBody>
                    <a:bodyPr/>
                    <a:lstStyle/>
                    <a:p>
                      <a:pPr algn="ctr">
                        <a:lnSpc>
                          <a:spcPct val="115000"/>
                        </a:lnSpc>
                        <a:spcAft>
                          <a:spcPts val="1000"/>
                        </a:spcAft>
                      </a:pPr>
                      <a:r>
                        <a:rPr lang="en-GB" sz="1100" dirty="0" smtClean="0">
                          <a:effectLst/>
                        </a:rPr>
                        <a:t>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355" marR="46355" marT="0" marB="0"/>
                </a:tc>
                <a:extLst>
                  <a:ext uri="{0D108BD9-81ED-4DB2-BD59-A6C34878D82A}">
                    <a16:rowId xmlns:a16="http://schemas.microsoft.com/office/drawing/2014/main" val="2688042641"/>
                  </a:ext>
                </a:extLst>
              </a:tr>
            </a:tbl>
          </a:graphicData>
        </a:graphic>
      </p:graphicFrame>
    </p:spTree>
    <p:extLst>
      <p:ext uri="{BB962C8B-B14F-4D97-AF65-F5344CB8AC3E}">
        <p14:creationId xmlns:p14="http://schemas.microsoft.com/office/powerpoint/2010/main" val="37789432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28800"/>
            <a:ext cx="8363272" cy="4608512"/>
          </a:xfrm>
        </p:spPr>
        <p:txBody>
          <a:bodyPr>
            <a:normAutofit lnSpcReduction="10000"/>
          </a:bodyPr>
          <a:lstStyle/>
          <a:p>
            <a:pPr marL="0" indent="0">
              <a:buNone/>
            </a:pPr>
            <a:r>
              <a:rPr lang="en-GB" sz="2700" b="1" dirty="0" smtClean="0"/>
              <a:t>Sales </a:t>
            </a:r>
          </a:p>
          <a:p>
            <a:pPr marL="0" indent="0">
              <a:buNone/>
            </a:pPr>
            <a:endParaRPr lang="en-GB" sz="2000" b="1" u="sng" dirty="0" smtClean="0"/>
          </a:p>
          <a:p>
            <a:r>
              <a:rPr lang="en-GB" sz="1400" dirty="0">
                <a:solidFill>
                  <a:schemeClr val="tx2">
                    <a:lumMod val="60000"/>
                    <a:lumOff val="40000"/>
                  </a:schemeClr>
                </a:solidFill>
              </a:rPr>
              <a:t>O </a:t>
            </a:r>
            <a:r>
              <a:rPr lang="en-GB" sz="1400" dirty="0" smtClean="0">
                <a:solidFill>
                  <a:schemeClr val="tx2">
                    <a:lumMod val="60000"/>
                    <a:lumOff val="40000"/>
                  </a:schemeClr>
                </a:solidFill>
              </a:rPr>
              <a:t>(Out of scope)	Sales not made in the course of Business</a:t>
            </a:r>
            <a:endParaRPr lang="en-GB" sz="1400" dirty="0">
              <a:solidFill>
                <a:schemeClr val="tx2">
                  <a:lumMod val="60000"/>
                  <a:lumOff val="40000"/>
                </a:schemeClr>
              </a:solidFill>
            </a:endParaRPr>
          </a:p>
          <a:p>
            <a:pPr marL="0" indent="0">
              <a:buNone/>
            </a:pPr>
            <a:r>
              <a:rPr lang="en-GB" sz="1300" dirty="0" smtClean="0"/>
              <a:t>Examples - Internal charges, sales orders sent to funders for donation, grant, cost reimbursement etc. </a:t>
            </a:r>
          </a:p>
          <a:p>
            <a:pPr marL="0" indent="0">
              <a:buNone/>
            </a:pPr>
            <a:endParaRPr lang="en-GB" sz="1400" dirty="0" smtClean="0"/>
          </a:p>
          <a:p>
            <a:r>
              <a:rPr lang="en-GB" sz="1400" dirty="0" smtClean="0">
                <a:solidFill>
                  <a:schemeClr val="tx2">
                    <a:lumMod val="60000"/>
                    <a:lumOff val="40000"/>
                  </a:schemeClr>
                </a:solidFill>
              </a:rPr>
              <a:t>SE (0%)	Sales (output) VAT Exempt - 0%</a:t>
            </a:r>
          </a:p>
          <a:p>
            <a:pPr marL="0" indent="0">
              <a:buNone/>
            </a:pPr>
            <a:r>
              <a:rPr lang="en-GB" sz="1300" dirty="0"/>
              <a:t>Examples </a:t>
            </a:r>
            <a:r>
              <a:rPr lang="en-GB" sz="1300" dirty="0" smtClean="0"/>
              <a:t>- </a:t>
            </a:r>
            <a:r>
              <a:rPr lang="en-GB" sz="1300" dirty="0"/>
              <a:t>including education (course, conference, vocational training, CPD course, workshop, seminar), finance, insurance etc. </a:t>
            </a:r>
          </a:p>
          <a:p>
            <a:pPr marL="0" indent="0">
              <a:buNone/>
            </a:pPr>
            <a:endParaRPr lang="en-GB" sz="1400" dirty="0">
              <a:solidFill>
                <a:schemeClr val="tx2">
                  <a:lumMod val="60000"/>
                  <a:lumOff val="40000"/>
                </a:schemeClr>
              </a:solidFill>
            </a:endParaRPr>
          </a:p>
          <a:p>
            <a:r>
              <a:rPr lang="en-GB" sz="1400" dirty="0" smtClean="0">
                <a:solidFill>
                  <a:schemeClr val="tx2">
                    <a:lumMod val="60000"/>
                    <a:lumOff val="40000"/>
                  </a:schemeClr>
                </a:solidFill>
              </a:rPr>
              <a:t>SS (20%)	Sales (output) Standard Rate - 20</a:t>
            </a:r>
            <a:r>
              <a:rPr lang="en-GB" sz="1400" dirty="0">
                <a:solidFill>
                  <a:schemeClr val="tx2">
                    <a:lumMod val="60000"/>
                    <a:lumOff val="40000"/>
                  </a:schemeClr>
                </a:solidFill>
              </a:rPr>
              <a:t>%</a:t>
            </a:r>
          </a:p>
          <a:p>
            <a:pPr marL="0" indent="0">
              <a:buNone/>
            </a:pPr>
            <a:r>
              <a:rPr lang="en-GB" sz="1300" dirty="0"/>
              <a:t>Sales- VAT charged on goods/services which do not fall into the other categories </a:t>
            </a:r>
          </a:p>
          <a:p>
            <a:pPr marL="0" indent="0">
              <a:buNone/>
            </a:pPr>
            <a:endParaRPr lang="en-GB" sz="1400" dirty="0" smtClean="0"/>
          </a:p>
          <a:p>
            <a:r>
              <a:rPr lang="en-GB" sz="1400" dirty="0" smtClean="0">
                <a:solidFill>
                  <a:schemeClr val="tx2">
                    <a:lumMod val="60000"/>
                    <a:lumOff val="40000"/>
                  </a:schemeClr>
                </a:solidFill>
              </a:rPr>
              <a:t>SL (5%) 	Sales </a:t>
            </a:r>
            <a:r>
              <a:rPr lang="en-GB" sz="1400" dirty="0">
                <a:solidFill>
                  <a:schemeClr val="tx2">
                    <a:lumMod val="60000"/>
                    <a:lumOff val="40000"/>
                  </a:schemeClr>
                </a:solidFill>
              </a:rPr>
              <a:t>(output) L</a:t>
            </a:r>
            <a:r>
              <a:rPr lang="en-GB" sz="1400" dirty="0" smtClean="0">
                <a:solidFill>
                  <a:schemeClr val="tx2">
                    <a:lumMod val="60000"/>
                    <a:lumOff val="40000"/>
                  </a:schemeClr>
                </a:solidFill>
              </a:rPr>
              <a:t>ower Rate </a:t>
            </a:r>
            <a:r>
              <a:rPr lang="en-GB" sz="1400" dirty="0">
                <a:solidFill>
                  <a:schemeClr val="tx2">
                    <a:lumMod val="60000"/>
                    <a:lumOff val="40000"/>
                  </a:schemeClr>
                </a:solidFill>
              </a:rPr>
              <a:t>- </a:t>
            </a:r>
            <a:r>
              <a:rPr lang="en-GB" sz="1400" dirty="0" smtClean="0">
                <a:solidFill>
                  <a:schemeClr val="tx2">
                    <a:lumMod val="60000"/>
                    <a:lumOff val="40000"/>
                  </a:schemeClr>
                </a:solidFill>
              </a:rPr>
              <a:t>5%</a:t>
            </a:r>
          </a:p>
          <a:p>
            <a:pPr marL="0" indent="0">
              <a:buNone/>
            </a:pPr>
            <a:r>
              <a:rPr lang="en-GB" sz="1300" dirty="0"/>
              <a:t>Sales - including fuel and power used in homes and by charities </a:t>
            </a:r>
          </a:p>
          <a:p>
            <a:pPr marL="0" indent="0">
              <a:buNone/>
            </a:pPr>
            <a:endParaRPr lang="en-GB" sz="1400" dirty="0">
              <a:solidFill>
                <a:schemeClr val="tx2">
                  <a:lumMod val="60000"/>
                  <a:lumOff val="40000"/>
                </a:schemeClr>
              </a:solidFill>
            </a:endParaRPr>
          </a:p>
          <a:p>
            <a:r>
              <a:rPr lang="en-GB" sz="1400" dirty="0">
                <a:solidFill>
                  <a:schemeClr val="tx2">
                    <a:lumMod val="60000"/>
                    <a:lumOff val="40000"/>
                  </a:schemeClr>
                </a:solidFill>
              </a:rPr>
              <a:t>SZ </a:t>
            </a:r>
            <a:r>
              <a:rPr lang="en-GB" sz="1400" dirty="0" smtClean="0">
                <a:solidFill>
                  <a:schemeClr val="tx2">
                    <a:lumMod val="60000"/>
                    <a:lumOff val="40000"/>
                  </a:schemeClr>
                </a:solidFill>
              </a:rPr>
              <a:t>(0%) 	Zero </a:t>
            </a:r>
            <a:r>
              <a:rPr lang="en-GB" sz="1400" dirty="0">
                <a:solidFill>
                  <a:schemeClr val="tx2">
                    <a:lumMod val="60000"/>
                    <a:lumOff val="40000"/>
                  </a:schemeClr>
                </a:solidFill>
              </a:rPr>
              <a:t>Rate - </a:t>
            </a:r>
            <a:r>
              <a:rPr lang="en-GB" sz="1400" dirty="0" smtClean="0">
                <a:solidFill>
                  <a:schemeClr val="tx2">
                    <a:lumMod val="60000"/>
                    <a:lumOff val="40000"/>
                  </a:schemeClr>
                </a:solidFill>
              </a:rPr>
              <a:t>0%</a:t>
            </a:r>
            <a:endParaRPr lang="en-GB" sz="1400" dirty="0">
              <a:solidFill>
                <a:schemeClr val="tx2">
                  <a:lumMod val="60000"/>
                  <a:lumOff val="40000"/>
                </a:schemeClr>
              </a:solidFill>
            </a:endParaRPr>
          </a:p>
          <a:p>
            <a:pPr marL="0" indent="0">
              <a:buNone/>
            </a:pPr>
            <a:r>
              <a:rPr lang="en-GB" sz="1300" dirty="0"/>
              <a:t>Sales -  on most food (but not restaurant or takeaway meals), children’s shoes and clothing, books and newspapers and sales to certain overseas and EU business customers for goods and services </a:t>
            </a:r>
          </a:p>
          <a:p>
            <a:pPr marL="0" indent="0">
              <a:buNone/>
            </a:pPr>
            <a:endParaRPr lang="en-GB" sz="1300" dirty="0"/>
          </a:p>
          <a:p>
            <a:endParaRPr lang="en-GB" sz="1500" dirty="0" smtClean="0">
              <a:solidFill>
                <a:schemeClr val="tx2">
                  <a:lumMod val="60000"/>
                  <a:lumOff val="40000"/>
                </a:schemeClr>
              </a:solidFill>
            </a:endParaRPr>
          </a:p>
          <a:p>
            <a:pPr marL="0" indent="0">
              <a:buNone/>
            </a:pPr>
            <a:endParaRPr lang="en-GB" sz="1600" dirty="0"/>
          </a:p>
          <a:p>
            <a:pPr marL="0" indent="0">
              <a:buNone/>
            </a:pPr>
            <a:endParaRPr lang="en-GB" sz="1600" dirty="0"/>
          </a:p>
          <a:p>
            <a:pPr>
              <a:buFont typeface="Wingdings" panose="05000000000000000000" pitchFamily="2" charset="2"/>
              <a:buChar char="Ø"/>
            </a:pPr>
            <a:endParaRPr lang="en-GB" sz="1600" dirty="0"/>
          </a:p>
          <a:p>
            <a:pPr marL="0" indent="0">
              <a:buNone/>
            </a:pPr>
            <a:endParaRPr lang="en-GB" sz="1600" dirty="0" smtClean="0"/>
          </a:p>
          <a:p>
            <a:pPr marL="0" indent="0">
              <a:buNone/>
            </a:pPr>
            <a:endParaRPr lang="en-GB" sz="1600" dirty="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45</a:t>
            </a:fld>
            <a:endParaRPr lang="en-GB" dirty="0">
              <a:solidFill>
                <a:prstClr val="black">
                  <a:tint val="75000"/>
                </a:prstClr>
              </a:solidFill>
            </a:endParaRPr>
          </a:p>
        </p:txBody>
      </p:sp>
      <p:sp>
        <p:nvSpPr>
          <p:cNvPr id="4" name="Title 3"/>
          <p:cNvSpPr>
            <a:spLocks noGrp="1"/>
          </p:cNvSpPr>
          <p:nvPr>
            <p:ph type="ctrTitle"/>
          </p:nvPr>
        </p:nvSpPr>
        <p:spPr>
          <a:xfrm>
            <a:off x="457200" y="116632"/>
            <a:ext cx="8208912" cy="792088"/>
          </a:xfrm>
        </p:spPr>
        <p:txBody>
          <a:bodyPr/>
          <a:lstStyle/>
          <a:p>
            <a:pPr algn="just"/>
            <a:r>
              <a:rPr lang="en-GB" sz="3200" b="1" dirty="0" smtClean="0"/>
              <a:t>Common Issues/Queries</a:t>
            </a:r>
            <a:r>
              <a:rPr lang="en-GB" sz="3200" dirty="0" smtClean="0"/>
              <a:t> </a:t>
            </a:r>
            <a:endParaRPr lang="en-GB" sz="3200" dirty="0"/>
          </a:p>
        </p:txBody>
      </p:sp>
    </p:spTree>
    <p:extLst>
      <p:ext uri="{BB962C8B-B14F-4D97-AF65-F5344CB8AC3E}">
        <p14:creationId xmlns:p14="http://schemas.microsoft.com/office/powerpoint/2010/main" val="29373765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28800"/>
            <a:ext cx="8363272" cy="4608512"/>
          </a:xfrm>
        </p:spPr>
        <p:txBody>
          <a:bodyPr>
            <a:normAutofit/>
          </a:bodyPr>
          <a:lstStyle/>
          <a:p>
            <a:pPr marL="0" indent="0">
              <a:buNone/>
            </a:pPr>
            <a:r>
              <a:rPr lang="en-GB" sz="2700" b="1" dirty="0" smtClean="0"/>
              <a:t>Sales Orders</a:t>
            </a:r>
          </a:p>
          <a:p>
            <a:pPr marL="0" indent="0">
              <a:buNone/>
            </a:pPr>
            <a:endParaRPr lang="en-GB" sz="2000" b="1" u="sng" dirty="0" smtClean="0"/>
          </a:p>
          <a:p>
            <a:pPr>
              <a:buFont typeface="Wingdings" panose="05000000000000000000" pitchFamily="2" charset="2"/>
              <a:buChar char="Ø"/>
            </a:pPr>
            <a:r>
              <a:rPr lang="en-GB" sz="1500" dirty="0">
                <a:solidFill>
                  <a:schemeClr val="tx2">
                    <a:lumMod val="60000"/>
                    <a:lumOff val="40000"/>
                  </a:schemeClr>
                </a:solidFill>
              </a:rPr>
              <a:t>Can I change the Tax Code when I raise an invoice to a UK customer? </a:t>
            </a:r>
          </a:p>
          <a:p>
            <a:pPr marL="0" indent="0">
              <a:buNone/>
            </a:pPr>
            <a:r>
              <a:rPr lang="en-GB" sz="1500" dirty="0" smtClean="0"/>
              <a:t>Yes.  When </a:t>
            </a:r>
            <a:r>
              <a:rPr lang="en-GB" sz="1500" dirty="0"/>
              <a:t>a Sales Order is raised in FMS, the tax code is populated by the Sales Product. Where there is a choice of VAT </a:t>
            </a:r>
            <a:r>
              <a:rPr lang="en-GB" sz="1500" dirty="0" smtClean="0"/>
              <a:t>treatments, for example if the </a:t>
            </a:r>
            <a:r>
              <a:rPr lang="en-GB" sz="1500" dirty="0" smtClean="0">
                <a:solidFill>
                  <a:srgbClr val="FF0000"/>
                </a:solidFill>
              </a:rPr>
              <a:t>‘customer’ </a:t>
            </a:r>
            <a:r>
              <a:rPr lang="en-GB" sz="1500" dirty="0" smtClean="0"/>
              <a:t>is </a:t>
            </a:r>
            <a:r>
              <a:rPr lang="en-GB" sz="1500" dirty="0"/>
              <a:t>a </a:t>
            </a:r>
            <a:r>
              <a:rPr lang="en-GB" sz="1500" dirty="0" smtClean="0"/>
              <a:t>student, </a:t>
            </a:r>
            <a:r>
              <a:rPr lang="en-GB" sz="1500" dirty="0"/>
              <a:t>the appropriate product code </a:t>
            </a:r>
            <a:r>
              <a:rPr lang="en-GB" sz="1500" dirty="0" smtClean="0"/>
              <a:t>should </a:t>
            </a:r>
            <a:r>
              <a:rPr lang="en-GB" sz="1500" dirty="0"/>
              <a:t>be selected. </a:t>
            </a:r>
            <a:endParaRPr lang="en-GB" sz="1500" dirty="0" smtClean="0"/>
          </a:p>
          <a:p>
            <a:pPr marL="0" indent="0">
              <a:buNone/>
            </a:pPr>
            <a:endParaRPr lang="en-GB" sz="1500" dirty="0" smtClean="0"/>
          </a:p>
          <a:p>
            <a:pPr marL="0" indent="0">
              <a:buNone/>
            </a:pPr>
            <a:r>
              <a:rPr lang="en-GB" sz="1500" dirty="0" smtClean="0"/>
              <a:t>When </a:t>
            </a:r>
            <a:r>
              <a:rPr lang="en-GB" sz="1500" dirty="0"/>
              <a:t>the Tax Code is changed, a workflow is generated to the VAT approvers. </a:t>
            </a:r>
          </a:p>
          <a:p>
            <a:pPr marL="0" indent="0">
              <a:buNone/>
            </a:pPr>
            <a:endParaRPr lang="en-GB" sz="1500" dirty="0">
              <a:solidFill>
                <a:srgbClr val="FF0000"/>
              </a:solidFill>
            </a:endParaRPr>
          </a:p>
          <a:p>
            <a:pPr>
              <a:buFont typeface="Wingdings" panose="05000000000000000000" pitchFamily="2" charset="2"/>
              <a:buChar char="Ø"/>
            </a:pPr>
            <a:r>
              <a:rPr lang="en-GB" sz="1500" dirty="0" smtClean="0">
                <a:solidFill>
                  <a:schemeClr val="tx2">
                    <a:lumMod val="60000"/>
                    <a:lumOff val="40000"/>
                  </a:schemeClr>
                </a:solidFill>
              </a:rPr>
              <a:t>Do </a:t>
            </a:r>
            <a:r>
              <a:rPr lang="en-GB" sz="1500" dirty="0">
                <a:solidFill>
                  <a:schemeClr val="tx2">
                    <a:lumMod val="60000"/>
                    <a:lumOff val="40000"/>
                  </a:schemeClr>
                </a:solidFill>
              </a:rPr>
              <a:t>I always need to charge customers with VAT?</a:t>
            </a:r>
          </a:p>
          <a:p>
            <a:pPr marL="0" indent="0">
              <a:buNone/>
            </a:pPr>
            <a:r>
              <a:rPr lang="en-GB" sz="1400" dirty="0" smtClean="0"/>
              <a:t>No.  In </a:t>
            </a:r>
            <a:r>
              <a:rPr lang="en-GB" sz="1400" dirty="0"/>
              <a:t>general, when we invoice a customer for business purposes, we charge </a:t>
            </a:r>
            <a:r>
              <a:rPr lang="en-GB" sz="1400" dirty="0" smtClean="0"/>
              <a:t>VAT.  </a:t>
            </a:r>
          </a:p>
          <a:p>
            <a:pPr marL="0" indent="0">
              <a:buNone/>
            </a:pPr>
            <a:r>
              <a:rPr lang="en-GB" sz="1400" dirty="0" smtClean="0"/>
              <a:t>However in many cases</a:t>
            </a:r>
            <a:r>
              <a:rPr lang="en-GB" sz="1400" dirty="0"/>
              <a:t>, we charge customers for non-business purposes, i.e. sales orders sent to funders for </a:t>
            </a:r>
            <a:r>
              <a:rPr lang="en-GB" sz="1400" dirty="0" smtClean="0"/>
              <a:t>donations, </a:t>
            </a:r>
            <a:r>
              <a:rPr lang="en-GB" sz="1400" dirty="0"/>
              <a:t>grant, cost reimbursement etc., </a:t>
            </a:r>
            <a:r>
              <a:rPr lang="en-GB" sz="1400" dirty="0" smtClean="0"/>
              <a:t>which is outside of the scope and therefore Tax </a:t>
            </a:r>
            <a:r>
              <a:rPr lang="en-GB" sz="1400" dirty="0"/>
              <a:t>Code should be </a:t>
            </a:r>
            <a:r>
              <a:rPr lang="en-GB" sz="1400" dirty="0" smtClean="0"/>
              <a:t>O.  </a:t>
            </a:r>
          </a:p>
          <a:p>
            <a:pPr marL="0" indent="0">
              <a:buNone/>
            </a:pPr>
            <a:endParaRPr lang="en-GB" sz="1400" dirty="0" smtClean="0"/>
          </a:p>
          <a:p>
            <a:pPr marL="0" indent="0">
              <a:buNone/>
            </a:pPr>
            <a:r>
              <a:rPr lang="en-GB" sz="1400" dirty="0" smtClean="0"/>
              <a:t>This </a:t>
            </a:r>
            <a:r>
              <a:rPr lang="en-GB" sz="1400" dirty="0"/>
              <a:t>happens often with Sub-Projects where the Tax System </a:t>
            </a:r>
            <a:r>
              <a:rPr lang="en-GB" sz="1400" dirty="0" smtClean="0"/>
              <a:t>is NR (Not-recoverable for VAT) </a:t>
            </a:r>
            <a:endParaRPr lang="en-GB" sz="1400" dirty="0">
              <a:solidFill>
                <a:schemeClr val="tx2">
                  <a:lumMod val="60000"/>
                  <a:lumOff val="40000"/>
                </a:schemeClr>
              </a:solidFill>
            </a:endParaRPr>
          </a:p>
          <a:p>
            <a:pPr marL="0" indent="0">
              <a:buNone/>
            </a:pPr>
            <a:endParaRPr lang="en-GB" sz="1500" dirty="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46</a:t>
            </a:fld>
            <a:endParaRPr lang="en-GB" dirty="0">
              <a:solidFill>
                <a:prstClr val="black">
                  <a:tint val="75000"/>
                </a:prstClr>
              </a:solidFill>
            </a:endParaRPr>
          </a:p>
        </p:txBody>
      </p:sp>
      <p:sp>
        <p:nvSpPr>
          <p:cNvPr id="4" name="Title 3"/>
          <p:cNvSpPr>
            <a:spLocks noGrp="1"/>
          </p:cNvSpPr>
          <p:nvPr>
            <p:ph type="ctrTitle"/>
          </p:nvPr>
        </p:nvSpPr>
        <p:spPr>
          <a:xfrm>
            <a:off x="457200" y="116632"/>
            <a:ext cx="8208912" cy="792088"/>
          </a:xfrm>
        </p:spPr>
        <p:txBody>
          <a:bodyPr/>
          <a:lstStyle/>
          <a:p>
            <a:pPr algn="just"/>
            <a:r>
              <a:rPr lang="en-GB" sz="3200" b="1" dirty="0" smtClean="0"/>
              <a:t>Common Issues/Queries</a:t>
            </a:r>
            <a:r>
              <a:rPr lang="en-GB" sz="3200" dirty="0" smtClean="0"/>
              <a:t> </a:t>
            </a:r>
            <a:endParaRPr lang="en-GB" sz="3200" dirty="0"/>
          </a:p>
        </p:txBody>
      </p:sp>
    </p:spTree>
    <p:extLst>
      <p:ext uri="{BB962C8B-B14F-4D97-AF65-F5344CB8AC3E}">
        <p14:creationId xmlns:p14="http://schemas.microsoft.com/office/powerpoint/2010/main" val="9999448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28800"/>
            <a:ext cx="8363272" cy="4608512"/>
          </a:xfrm>
        </p:spPr>
        <p:txBody>
          <a:bodyPr>
            <a:normAutofit fontScale="92500" lnSpcReduction="10000"/>
          </a:bodyPr>
          <a:lstStyle/>
          <a:p>
            <a:pPr marL="0" indent="0">
              <a:buNone/>
            </a:pPr>
            <a:r>
              <a:rPr lang="en-GB" sz="2700" b="1" dirty="0" smtClean="0"/>
              <a:t>Sales Orders</a:t>
            </a:r>
          </a:p>
          <a:p>
            <a:pPr marL="0" indent="0">
              <a:buNone/>
            </a:pPr>
            <a:endParaRPr lang="en-GB" sz="2000" b="1" u="sng" dirty="0" smtClean="0"/>
          </a:p>
          <a:p>
            <a:pPr>
              <a:buFont typeface="Wingdings" panose="05000000000000000000" pitchFamily="2" charset="2"/>
              <a:buChar char="Ø"/>
            </a:pPr>
            <a:r>
              <a:rPr lang="en-GB" sz="1600" dirty="0">
                <a:solidFill>
                  <a:srgbClr val="1F497D">
                    <a:lumMod val="60000"/>
                    <a:lumOff val="40000"/>
                  </a:srgbClr>
                </a:solidFill>
              </a:rPr>
              <a:t>Which Tax Code should I use when </a:t>
            </a:r>
            <a:r>
              <a:rPr lang="en-GB" sz="1600" dirty="0" smtClean="0">
                <a:solidFill>
                  <a:srgbClr val="1F497D">
                    <a:lumMod val="60000"/>
                    <a:lumOff val="40000"/>
                  </a:srgbClr>
                </a:solidFill>
              </a:rPr>
              <a:t>invoicing an </a:t>
            </a:r>
            <a:r>
              <a:rPr lang="en-GB" sz="1600" dirty="0">
                <a:solidFill>
                  <a:srgbClr val="1F497D">
                    <a:lumMod val="60000"/>
                    <a:lumOff val="40000"/>
                  </a:srgbClr>
                </a:solidFill>
              </a:rPr>
              <a:t>EU VAT </a:t>
            </a:r>
            <a:r>
              <a:rPr lang="en-GB" sz="1600" dirty="0" smtClean="0">
                <a:solidFill>
                  <a:srgbClr val="1F497D">
                    <a:lumMod val="60000"/>
                    <a:lumOff val="40000"/>
                  </a:srgbClr>
                </a:solidFill>
              </a:rPr>
              <a:t>registered customer</a:t>
            </a:r>
            <a:r>
              <a:rPr lang="en-GB" sz="1600" dirty="0">
                <a:solidFill>
                  <a:srgbClr val="1F497D">
                    <a:lumMod val="60000"/>
                    <a:lumOff val="40000"/>
                  </a:srgbClr>
                </a:solidFill>
              </a:rPr>
              <a:t>?</a:t>
            </a:r>
          </a:p>
          <a:p>
            <a:pPr marL="0" indent="0">
              <a:buNone/>
            </a:pPr>
            <a:r>
              <a:rPr lang="en-GB" sz="1400" dirty="0"/>
              <a:t>Invoice to an EU VAT registered customer is under Tax Code SZ (i.e. no VAT charged), </a:t>
            </a:r>
            <a:r>
              <a:rPr lang="en-GB" sz="1400" dirty="0" smtClean="0"/>
              <a:t>based on </a:t>
            </a:r>
            <a:r>
              <a:rPr lang="en-GB" sz="1400" dirty="0"/>
              <a:t>the condition that we have already set up the customer master file with the supplier’s VAT registration </a:t>
            </a:r>
            <a:r>
              <a:rPr lang="en-GB" sz="1400" dirty="0" smtClean="0"/>
              <a:t>number.  </a:t>
            </a:r>
          </a:p>
          <a:p>
            <a:pPr marL="0" indent="0">
              <a:buNone/>
            </a:pPr>
            <a:endParaRPr lang="en-GB" sz="1400" dirty="0"/>
          </a:p>
          <a:p>
            <a:pPr marL="0" indent="0">
              <a:buNone/>
            </a:pPr>
            <a:r>
              <a:rPr lang="en-GB" sz="1400" dirty="0"/>
              <a:t>When creating the Sales order please insert the EU Customer’s VAT registration number in the ‘Additional product information’ area in </a:t>
            </a:r>
            <a:r>
              <a:rPr lang="en-GB" sz="1400" dirty="0" smtClean="0"/>
              <a:t>FMS along </a:t>
            </a:r>
            <a:r>
              <a:rPr lang="en-GB" sz="1400" dirty="0"/>
              <a:t>with the following text: </a:t>
            </a:r>
          </a:p>
          <a:p>
            <a:pPr marL="0" indent="0">
              <a:buNone/>
            </a:pPr>
            <a:endParaRPr lang="en-GB" sz="1400" dirty="0"/>
          </a:p>
          <a:p>
            <a:pPr marL="0" indent="0">
              <a:buNone/>
            </a:pPr>
            <a:r>
              <a:rPr lang="en-GB" sz="1400" i="1" dirty="0">
                <a:solidFill>
                  <a:srgbClr val="FF0000"/>
                </a:solidFill>
              </a:rPr>
              <a:t>Recipient is liable for VAT under the reverse charge </a:t>
            </a:r>
          </a:p>
          <a:p>
            <a:pPr marL="0" indent="0">
              <a:buNone/>
            </a:pPr>
            <a:r>
              <a:rPr lang="en-GB" sz="1400" i="1" dirty="0">
                <a:solidFill>
                  <a:srgbClr val="FF0000"/>
                </a:solidFill>
              </a:rPr>
              <a:t>Mechanism/Article 196 of Council Directive </a:t>
            </a:r>
          </a:p>
          <a:p>
            <a:pPr marL="0" indent="0">
              <a:buNone/>
            </a:pPr>
            <a:r>
              <a:rPr lang="en-GB" sz="1400" i="1" dirty="0">
                <a:solidFill>
                  <a:srgbClr val="FF0000"/>
                </a:solidFill>
              </a:rPr>
              <a:t>2006/112/EC</a:t>
            </a:r>
          </a:p>
          <a:p>
            <a:pPr marL="0" indent="0">
              <a:buNone/>
            </a:pPr>
            <a:endParaRPr lang="en-GB" sz="1400" dirty="0" smtClean="0"/>
          </a:p>
          <a:p>
            <a:pPr marL="0" indent="0">
              <a:buNone/>
            </a:pPr>
            <a:r>
              <a:rPr lang="en-GB" sz="1400" dirty="0"/>
              <a:t>Note: This may be changed after Brexit </a:t>
            </a:r>
          </a:p>
          <a:p>
            <a:pPr marL="0" indent="0">
              <a:buNone/>
            </a:pPr>
            <a:endParaRPr lang="en-GB" sz="1400" dirty="0" smtClean="0"/>
          </a:p>
          <a:p>
            <a:pPr>
              <a:buFont typeface="Wingdings" panose="05000000000000000000" pitchFamily="2" charset="2"/>
              <a:buChar char="Ø"/>
            </a:pPr>
            <a:r>
              <a:rPr lang="en-GB" sz="1600" dirty="0">
                <a:solidFill>
                  <a:srgbClr val="1F497D">
                    <a:lumMod val="60000"/>
                    <a:lumOff val="40000"/>
                  </a:srgbClr>
                </a:solidFill>
              </a:rPr>
              <a:t>Which Tax Code should I use when invoicing </a:t>
            </a:r>
            <a:r>
              <a:rPr lang="en-GB" sz="1600" dirty="0" smtClean="0">
                <a:solidFill>
                  <a:srgbClr val="1F497D">
                    <a:lumMod val="60000"/>
                    <a:lumOff val="40000"/>
                  </a:srgbClr>
                </a:solidFill>
              </a:rPr>
              <a:t>an EU Non-VAT </a:t>
            </a:r>
            <a:r>
              <a:rPr lang="en-GB" sz="1600" dirty="0">
                <a:solidFill>
                  <a:srgbClr val="1F497D">
                    <a:lumMod val="60000"/>
                    <a:lumOff val="40000"/>
                  </a:srgbClr>
                </a:solidFill>
              </a:rPr>
              <a:t>registered customer?</a:t>
            </a:r>
          </a:p>
          <a:p>
            <a:pPr marL="0" indent="0">
              <a:buNone/>
            </a:pPr>
            <a:r>
              <a:rPr lang="en-GB" sz="1400" dirty="0" smtClean="0"/>
              <a:t>For an EU Non-VAT </a:t>
            </a:r>
            <a:r>
              <a:rPr lang="en-GB" sz="1400" dirty="0"/>
              <a:t>registered customer, </a:t>
            </a:r>
            <a:r>
              <a:rPr lang="en-GB" sz="1400" dirty="0" smtClean="0"/>
              <a:t>we would normally use standard </a:t>
            </a:r>
            <a:r>
              <a:rPr lang="en-GB" sz="1400" dirty="0"/>
              <a:t>rate, however, exception may apply depending on the status of the </a:t>
            </a:r>
            <a:r>
              <a:rPr lang="en-GB" sz="1400" dirty="0" smtClean="0"/>
              <a:t>customer, i.e</a:t>
            </a:r>
            <a:r>
              <a:rPr lang="en-GB" sz="1400" dirty="0"/>
              <a:t>. VAT exemption applies to the supply of goods or </a:t>
            </a:r>
            <a:r>
              <a:rPr lang="en-GB" sz="1400" dirty="0" smtClean="0"/>
              <a:t>services to various International bodies - European </a:t>
            </a:r>
            <a:r>
              <a:rPr lang="en-GB" sz="1400" dirty="0"/>
              <a:t>Central </a:t>
            </a:r>
            <a:r>
              <a:rPr lang="en-GB" sz="1400" dirty="0" smtClean="0"/>
              <a:t>Bank/ </a:t>
            </a:r>
            <a:r>
              <a:rPr lang="en-GB" sz="1400" dirty="0"/>
              <a:t>European Investment </a:t>
            </a:r>
            <a:r>
              <a:rPr lang="en-GB" sz="1400" dirty="0" smtClean="0"/>
              <a:t>Bank etc.</a:t>
            </a:r>
          </a:p>
          <a:p>
            <a:pPr marL="0" indent="0">
              <a:buNone/>
            </a:pPr>
            <a:endParaRPr lang="en-GB" sz="1400" dirty="0" smtClean="0"/>
          </a:p>
          <a:p>
            <a:pPr marL="0" indent="0">
              <a:buNone/>
            </a:pPr>
            <a:endParaRPr lang="en-GB" sz="1400" i="1" dirty="0">
              <a:solidFill>
                <a:srgbClr val="FF0000"/>
              </a:solidFill>
            </a:endParaRPr>
          </a:p>
          <a:p>
            <a:pPr marL="0" indent="0">
              <a:buNone/>
            </a:pPr>
            <a:endParaRPr lang="en-GB" sz="1500" dirty="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47</a:t>
            </a:fld>
            <a:endParaRPr lang="en-GB" dirty="0">
              <a:solidFill>
                <a:prstClr val="black">
                  <a:tint val="75000"/>
                </a:prstClr>
              </a:solidFill>
            </a:endParaRPr>
          </a:p>
        </p:txBody>
      </p:sp>
      <p:sp>
        <p:nvSpPr>
          <p:cNvPr id="4" name="Title 3"/>
          <p:cNvSpPr>
            <a:spLocks noGrp="1"/>
          </p:cNvSpPr>
          <p:nvPr>
            <p:ph type="ctrTitle"/>
          </p:nvPr>
        </p:nvSpPr>
        <p:spPr>
          <a:xfrm>
            <a:off x="457200" y="116632"/>
            <a:ext cx="8208912" cy="792088"/>
          </a:xfrm>
        </p:spPr>
        <p:txBody>
          <a:bodyPr/>
          <a:lstStyle/>
          <a:p>
            <a:pPr algn="just"/>
            <a:r>
              <a:rPr lang="en-GB" sz="3200" b="1" dirty="0"/>
              <a:t>Common Issues/Queries</a:t>
            </a:r>
            <a:r>
              <a:rPr lang="en-GB" sz="3200" dirty="0"/>
              <a:t> </a:t>
            </a:r>
            <a:endParaRPr lang="en-GB" sz="3200" b="1" dirty="0" smtClean="0"/>
          </a:p>
        </p:txBody>
      </p:sp>
    </p:spTree>
    <p:extLst>
      <p:ext uri="{BB962C8B-B14F-4D97-AF65-F5344CB8AC3E}">
        <p14:creationId xmlns:p14="http://schemas.microsoft.com/office/powerpoint/2010/main" val="33761559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28800"/>
            <a:ext cx="8363272" cy="4608512"/>
          </a:xfrm>
        </p:spPr>
        <p:txBody>
          <a:bodyPr>
            <a:normAutofit/>
          </a:bodyPr>
          <a:lstStyle/>
          <a:p>
            <a:pPr marL="0" indent="0">
              <a:buNone/>
            </a:pPr>
            <a:r>
              <a:rPr lang="en-GB" sz="2500" b="1" dirty="0"/>
              <a:t>Sales </a:t>
            </a:r>
            <a:r>
              <a:rPr lang="en-GB" sz="2500" b="1" dirty="0" smtClean="0"/>
              <a:t>Orders</a:t>
            </a:r>
          </a:p>
          <a:p>
            <a:pPr marL="0" indent="0">
              <a:buNone/>
            </a:pPr>
            <a:endParaRPr lang="en-GB" sz="2500" b="1" dirty="0" smtClean="0"/>
          </a:p>
          <a:p>
            <a:pPr>
              <a:buFont typeface="Wingdings" panose="05000000000000000000" pitchFamily="2" charset="2"/>
              <a:buChar char="Ø"/>
            </a:pPr>
            <a:r>
              <a:rPr lang="en-GB" sz="1500" dirty="0" smtClean="0">
                <a:solidFill>
                  <a:srgbClr val="1F497D">
                    <a:lumMod val="60000"/>
                    <a:lumOff val="40000"/>
                  </a:srgbClr>
                </a:solidFill>
              </a:rPr>
              <a:t>What are Bench Fees and which Tax Code should I use when invoicing Bench Fees?</a:t>
            </a:r>
          </a:p>
          <a:p>
            <a:pPr marL="0" indent="0">
              <a:buNone/>
            </a:pPr>
            <a:r>
              <a:rPr lang="en-GB" sz="1400" dirty="0" smtClean="0"/>
              <a:t>Bench fees are charges in additional to Tuition fees these are charged when a programme incurs specific extra costs such as specialised laboratory or field work.</a:t>
            </a:r>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48</a:t>
            </a:fld>
            <a:endParaRPr lang="en-GB" dirty="0">
              <a:solidFill>
                <a:prstClr val="black">
                  <a:tint val="75000"/>
                </a:prstClr>
              </a:solidFill>
            </a:endParaRPr>
          </a:p>
        </p:txBody>
      </p:sp>
      <p:sp>
        <p:nvSpPr>
          <p:cNvPr id="4" name="Title 3"/>
          <p:cNvSpPr>
            <a:spLocks noGrp="1"/>
          </p:cNvSpPr>
          <p:nvPr>
            <p:ph type="ctrTitle"/>
          </p:nvPr>
        </p:nvSpPr>
        <p:spPr>
          <a:xfrm>
            <a:off x="457200" y="116632"/>
            <a:ext cx="8208912" cy="792088"/>
          </a:xfrm>
        </p:spPr>
        <p:txBody>
          <a:bodyPr/>
          <a:lstStyle/>
          <a:p>
            <a:pPr algn="just"/>
            <a:r>
              <a:rPr lang="en-GB" sz="3200" b="1" dirty="0"/>
              <a:t>Common Issues/Queries</a:t>
            </a:r>
            <a:r>
              <a:rPr lang="en-GB" sz="3200" dirty="0"/>
              <a:t> </a:t>
            </a:r>
          </a:p>
        </p:txBody>
      </p:sp>
      <p:graphicFrame>
        <p:nvGraphicFramePr>
          <p:cNvPr id="7" name="Table 6"/>
          <p:cNvGraphicFramePr>
            <a:graphicFrameLocks noGrp="1"/>
          </p:cNvGraphicFramePr>
          <p:nvPr>
            <p:extLst/>
          </p:nvPr>
        </p:nvGraphicFramePr>
        <p:xfrm>
          <a:off x="457200" y="3645025"/>
          <a:ext cx="7931223" cy="2619653"/>
        </p:xfrm>
        <a:graphic>
          <a:graphicData uri="http://schemas.openxmlformats.org/drawingml/2006/table">
            <a:tbl>
              <a:tblPr firstRow="1" firstCol="1" bandRow="1">
                <a:tableStyleId>{5C22544A-7EE6-4342-B048-85BDC9FD1C3A}</a:tableStyleId>
              </a:tblPr>
              <a:tblGrid>
                <a:gridCol w="1118078">
                  <a:extLst>
                    <a:ext uri="{9D8B030D-6E8A-4147-A177-3AD203B41FA5}">
                      <a16:colId xmlns:a16="http://schemas.microsoft.com/office/drawing/2014/main" val="20000"/>
                    </a:ext>
                  </a:extLst>
                </a:gridCol>
                <a:gridCol w="1844594">
                  <a:extLst>
                    <a:ext uri="{9D8B030D-6E8A-4147-A177-3AD203B41FA5}">
                      <a16:colId xmlns:a16="http://schemas.microsoft.com/office/drawing/2014/main" val="20001"/>
                    </a:ext>
                  </a:extLst>
                </a:gridCol>
                <a:gridCol w="4968551">
                  <a:extLst>
                    <a:ext uri="{9D8B030D-6E8A-4147-A177-3AD203B41FA5}">
                      <a16:colId xmlns:a16="http://schemas.microsoft.com/office/drawing/2014/main" val="20002"/>
                    </a:ext>
                  </a:extLst>
                </a:gridCol>
              </a:tblGrid>
              <a:tr h="429199">
                <a:tc>
                  <a:txBody>
                    <a:bodyPr/>
                    <a:lstStyle/>
                    <a:p>
                      <a:pPr>
                        <a:lnSpc>
                          <a:spcPct val="107000"/>
                        </a:lnSpc>
                        <a:spcAft>
                          <a:spcPts val="0"/>
                        </a:spcAft>
                        <a:tabLst>
                          <a:tab pos="659765" algn="l"/>
                        </a:tabLst>
                      </a:pPr>
                      <a:r>
                        <a:rPr lang="en-GB" sz="1400">
                          <a:effectLst/>
                        </a:rPr>
                        <a:t>Tax Code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659765" algn="l"/>
                        </a:tabLst>
                      </a:pPr>
                      <a:r>
                        <a:rPr lang="en-GB" sz="1400" dirty="0">
                          <a:effectLst/>
                        </a:rPr>
                        <a:t>Sales Product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659765" algn="l"/>
                        </a:tabLst>
                      </a:pPr>
                      <a:r>
                        <a:rPr lang="en-GB" sz="1400" dirty="0">
                          <a:effectLst/>
                        </a:rPr>
                        <a:t>Charge To</a:t>
                      </a:r>
                    </a:p>
                    <a:p>
                      <a:pPr>
                        <a:lnSpc>
                          <a:spcPct val="107000"/>
                        </a:lnSpc>
                        <a:spcAft>
                          <a:spcPts val="0"/>
                        </a:spcAft>
                        <a:tabLst>
                          <a:tab pos="659765" algn="l"/>
                        </a:tabLs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158571">
                <a:tc>
                  <a:txBody>
                    <a:bodyPr/>
                    <a:lstStyle/>
                    <a:p>
                      <a:pPr>
                        <a:lnSpc>
                          <a:spcPct val="107000"/>
                        </a:lnSpc>
                        <a:spcAft>
                          <a:spcPts val="0"/>
                        </a:spcAft>
                        <a:tabLst>
                          <a:tab pos="659765" algn="l"/>
                        </a:tabLst>
                      </a:pPr>
                      <a:endParaRPr lang="en-GB" sz="1400" dirty="0" smtClean="0">
                        <a:effectLst/>
                      </a:endParaRPr>
                    </a:p>
                    <a:p>
                      <a:pPr>
                        <a:lnSpc>
                          <a:spcPct val="107000"/>
                        </a:lnSpc>
                        <a:spcAft>
                          <a:spcPts val="0"/>
                        </a:spcAft>
                        <a:tabLst>
                          <a:tab pos="659765" algn="l"/>
                        </a:tabLst>
                      </a:pPr>
                      <a:r>
                        <a:rPr lang="en-GB" sz="1400" dirty="0" smtClean="0">
                          <a:effectLst/>
                        </a:rPr>
                        <a:t>SE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659765" algn="l"/>
                        </a:tabLst>
                      </a:pPr>
                      <a:endParaRPr lang="en-GB" sz="1400" dirty="0" smtClean="0">
                        <a:effectLst/>
                      </a:endParaRPr>
                    </a:p>
                    <a:p>
                      <a:pPr>
                        <a:lnSpc>
                          <a:spcPct val="107000"/>
                        </a:lnSpc>
                        <a:spcAft>
                          <a:spcPts val="0"/>
                        </a:spcAft>
                        <a:tabLst>
                          <a:tab pos="659765" algn="l"/>
                        </a:tabLst>
                      </a:pPr>
                      <a:r>
                        <a:rPr lang="en-GB" sz="1400" dirty="0" smtClean="0">
                          <a:effectLst/>
                        </a:rPr>
                        <a:t>SALE036 </a:t>
                      </a:r>
                      <a:r>
                        <a:rPr lang="en-GB" sz="1400" dirty="0">
                          <a:effectLst/>
                        </a:rPr>
                        <a:t>Bench Fee – Student/Sponsor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659765" algn="l"/>
                        </a:tabLst>
                      </a:pPr>
                      <a:r>
                        <a:rPr lang="en-GB" sz="1400" dirty="0" smtClean="0">
                          <a:effectLst/>
                        </a:rPr>
                        <a:t>Charge </a:t>
                      </a:r>
                      <a:r>
                        <a:rPr lang="en-GB" sz="1400" dirty="0">
                          <a:effectLst/>
                        </a:rPr>
                        <a:t>to students from other universities </a:t>
                      </a:r>
                      <a:r>
                        <a:rPr lang="en-GB" sz="1400" dirty="0" smtClean="0">
                          <a:effectLst/>
                        </a:rPr>
                        <a:t>(All students</a:t>
                      </a:r>
                      <a:r>
                        <a:rPr lang="en-GB" sz="1400" baseline="0" dirty="0" smtClean="0">
                          <a:effectLst/>
                        </a:rPr>
                        <a:t> worldwide). </a:t>
                      </a:r>
                    </a:p>
                    <a:p>
                      <a:pPr>
                        <a:lnSpc>
                          <a:spcPct val="107000"/>
                        </a:lnSpc>
                        <a:spcAft>
                          <a:spcPts val="0"/>
                        </a:spcAft>
                        <a:tabLst>
                          <a:tab pos="659765" algn="l"/>
                        </a:tabLst>
                      </a:pPr>
                      <a:endParaRPr lang="en-GB" sz="1400" baseline="0" dirty="0" smtClean="0">
                        <a:effectLst/>
                      </a:endParaRPr>
                    </a:p>
                    <a:p>
                      <a:pPr>
                        <a:lnSpc>
                          <a:spcPct val="107000"/>
                        </a:lnSpc>
                        <a:spcAft>
                          <a:spcPts val="0"/>
                        </a:spcAft>
                        <a:tabLst>
                          <a:tab pos="659765" algn="l"/>
                        </a:tabLst>
                      </a:pPr>
                      <a:r>
                        <a:rPr lang="en-GB" sz="1400" baseline="0" dirty="0" smtClean="0">
                          <a:effectLst/>
                        </a:rPr>
                        <a:t>Sponsors </a:t>
                      </a:r>
                      <a:r>
                        <a:rPr lang="en-GB" sz="1400" dirty="0" smtClean="0">
                          <a:effectLst/>
                        </a:rPr>
                        <a:t>who have exemption </a:t>
                      </a:r>
                      <a:r>
                        <a:rPr lang="en-GB" sz="1400" dirty="0">
                          <a:effectLst/>
                        </a:rPr>
                        <a:t>status (i.e. </a:t>
                      </a:r>
                      <a:r>
                        <a:rPr lang="en-GB" sz="1400" dirty="0" smtClean="0">
                          <a:effectLst/>
                        </a:rPr>
                        <a:t>Embassy) are also exempt.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004517">
                <a:tc>
                  <a:txBody>
                    <a:bodyPr/>
                    <a:lstStyle/>
                    <a:p>
                      <a:pPr>
                        <a:lnSpc>
                          <a:spcPct val="107000"/>
                        </a:lnSpc>
                        <a:spcAft>
                          <a:spcPts val="0"/>
                        </a:spcAft>
                        <a:tabLst>
                          <a:tab pos="659765" algn="l"/>
                        </a:tabLst>
                      </a:pPr>
                      <a:endParaRPr lang="en-GB" sz="1400" dirty="0" smtClean="0">
                        <a:effectLst/>
                      </a:endParaRPr>
                    </a:p>
                    <a:p>
                      <a:pPr>
                        <a:lnSpc>
                          <a:spcPct val="107000"/>
                        </a:lnSpc>
                        <a:spcAft>
                          <a:spcPts val="0"/>
                        </a:spcAft>
                        <a:tabLst>
                          <a:tab pos="659765" algn="l"/>
                        </a:tabLst>
                      </a:pPr>
                      <a:r>
                        <a:rPr lang="en-GB" sz="1400" dirty="0" smtClean="0">
                          <a:effectLst/>
                        </a:rPr>
                        <a:t>SS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659765" algn="l"/>
                        </a:tabLst>
                      </a:pPr>
                      <a:endParaRPr lang="en-GB" sz="1400" dirty="0" smtClean="0">
                        <a:effectLst/>
                      </a:endParaRPr>
                    </a:p>
                    <a:p>
                      <a:pPr>
                        <a:lnSpc>
                          <a:spcPct val="107000"/>
                        </a:lnSpc>
                        <a:spcAft>
                          <a:spcPts val="0"/>
                        </a:spcAft>
                        <a:tabLst>
                          <a:tab pos="659765" algn="l"/>
                        </a:tabLst>
                      </a:pPr>
                      <a:r>
                        <a:rPr lang="en-GB" sz="1400" dirty="0" smtClean="0">
                          <a:effectLst/>
                        </a:rPr>
                        <a:t>SALES037 </a:t>
                      </a:r>
                      <a:r>
                        <a:rPr lang="en-GB" sz="1400" dirty="0">
                          <a:effectLst/>
                        </a:rPr>
                        <a:t>Bench Fee – Commercial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659765" algn="l"/>
                        </a:tabLst>
                      </a:pPr>
                      <a:endParaRPr lang="en-GB" sz="1400" dirty="0" smtClean="0">
                        <a:effectLst/>
                      </a:endParaRPr>
                    </a:p>
                    <a:p>
                      <a:pPr>
                        <a:lnSpc>
                          <a:spcPct val="107000"/>
                        </a:lnSpc>
                        <a:spcAft>
                          <a:spcPts val="0"/>
                        </a:spcAft>
                        <a:tabLst>
                          <a:tab pos="659765" algn="l"/>
                        </a:tabLst>
                      </a:pPr>
                      <a:r>
                        <a:rPr lang="en-GB" sz="1400" dirty="0" smtClean="0">
                          <a:effectLst/>
                        </a:rPr>
                        <a:t>Non-student</a:t>
                      </a:r>
                      <a:r>
                        <a:rPr lang="en-GB" sz="1400" dirty="0">
                          <a:effectLst/>
                        </a:rPr>
                        <a:t>, individual researchers, researchers from a commercial </a:t>
                      </a:r>
                      <a:r>
                        <a:rPr lang="en-GB" sz="1400" dirty="0" smtClean="0">
                          <a:effectLst/>
                        </a:rPr>
                        <a:t>company.</a:t>
                      </a:r>
                    </a:p>
                    <a:p>
                      <a:pPr>
                        <a:lnSpc>
                          <a:spcPct val="107000"/>
                        </a:lnSpc>
                        <a:spcAft>
                          <a:spcPts val="0"/>
                        </a:spcAft>
                        <a:tabLst>
                          <a:tab pos="659765" algn="l"/>
                        </a:tabLst>
                      </a:pPr>
                      <a:endParaRPr lang="en-GB" sz="1400" dirty="0" smtClean="0">
                        <a:effectLst/>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71858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99592" y="301990"/>
            <a:ext cx="6314548" cy="1370570"/>
          </a:xfrm>
          <a:prstGeom prst="rect">
            <a:avLst/>
          </a:prstGeom>
        </p:spPr>
        <p:txBody>
          <a:bodyPr anchor="b"/>
          <a:lst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a:lstStyle>
          <a:p>
            <a:endParaRPr lang="en-GB" sz="3323" dirty="0">
              <a:solidFill>
                <a:prstClr val="black"/>
              </a:solidFill>
            </a:endParaRPr>
          </a:p>
        </p:txBody>
      </p:sp>
      <p:sp>
        <p:nvSpPr>
          <p:cNvPr id="3" name="Content Placeholder 2"/>
          <p:cNvSpPr txBox="1">
            <a:spLocks/>
          </p:cNvSpPr>
          <p:nvPr/>
        </p:nvSpPr>
        <p:spPr>
          <a:xfrm>
            <a:off x="650631" y="2099623"/>
            <a:ext cx="7843036" cy="4054603"/>
          </a:xfrm>
          <a:prstGeom prst="rect">
            <a:avLst/>
          </a:prstGeom>
        </p:spPr>
        <p:txBody>
          <a:bodyPr vert="horz" lIns="84406" tIns="42203" rIns="84406" bIns="42203"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554"/>
              </a:spcBef>
              <a:buNone/>
            </a:pPr>
            <a:endParaRPr lang="en-GB" sz="2585" dirty="0">
              <a:solidFill>
                <a:prstClr val="black"/>
              </a:solidFill>
            </a:endParaRPr>
          </a:p>
        </p:txBody>
      </p:sp>
      <p:sp>
        <p:nvSpPr>
          <p:cNvPr id="8" name="Content Placeholder 7"/>
          <p:cNvSpPr>
            <a:spLocks noGrp="1"/>
          </p:cNvSpPr>
          <p:nvPr>
            <p:ph idx="1"/>
          </p:nvPr>
        </p:nvSpPr>
        <p:spPr>
          <a:xfrm>
            <a:off x="492515" y="1672560"/>
            <a:ext cx="8229600" cy="4407521"/>
          </a:xfrm>
        </p:spPr>
        <p:txBody>
          <a:bodyPr>
            <a:normAutofit/>
          </a:bodyPr>
          <a:lstStyle/>
          <a:p>
            <a:pPr marL="0" indent="0">
              <a:buNone/>
            </a:pPr>
            <a:endParaRPr lang="en-GB" sz="1600" b="1" dirty="0" smtClean="0"/>
          </a:p>
          <a:p>
            <a:pPr marL="0" indent="0">
              <a:buNone/>
            </a:pPr>
            <a:r>
              <a:rPr lang="en-GB" sz="1800" b="1" dirty="0" smtClean="0"/>
              <a:t>More </a:t>
            </a:r>
            <a:r>
              <a:rPr lang="en-GB" sz="1800" b="1" dirty="0"/>
              <a:t>detailed VAT information can be accessed in Pegasus by following the link below: </a:t>
            </a:r>
          </a:p>
          <a:p>
            <a:pPr marL="0" indent="0">
              <a:buNone/>
            </a:pPr>
            <a:r>
              <a:rPr lang="en-GB" sz="1600" u="sng" dirty="0">
                <a:hlinkClick r:id="rId3"/>
              </a:rPr>
              <a:t>https://www.strath.ac.uk/professionalservices/finance/financialservices/valueaddedtaxvat/</a:t>
            </a:r>
            <a:r>
              <a:rPr lang="en-GB" sz="1600" dirty="0"/>
              <a:t> </a:t>
            </a:r>
            <a:endParaRPr lang="en-GB" sz="1600" dirty="0" smtClean="0"/>
          </a:p>
          <a:p>
            <a:pPr marL="0" indent="0">
              <a:buNone/>
            </a:pPr>
            <a:endParaRPr lang="en-GB" sz="1200" b="1" dirty="0" smtClean="0"/>
          </a:p>
          <a:p>
            <a:pPr marL="0" indent="0">
              <a:buNone/>
            </a:pPr>
            <a:endParaRPr lang="en-GB" sz="1200" b="1" dirty="0" smtClean="0"/>
          </a:p>
          <a:p>
            <a:pPr marL="0" indent="0">
              <a:buNone/>
            </a:pPr>
            <a:endParaRPr lang="en-GB" sz="1200" b="1" dirty="0"/>
          </a:p>
          <a:p>
            <a:pPr marL="0" indent="0">
              <a:buNone/>
            </a:pPr>
            <a:endParaRPr lang="en-GB" sz="1200" b="1" dirty="0"/>
          </a:p>
          <a:p>
            <a:pPr marL="0" indent="0">
              <a:buNone/>
            </a:pPr>
            <a:r>
              <a:rPr lang="en-GB" sz="1800" b="1" dirty="0" smtClean="0"/>
              <a:t>Key Contacts</a:t>
            </a:r>
          </a:p>
          <a:p>
            <a:pPr marL="0" indent="0">
              <a:buNone/>
            </a:pPr>
            <a:r>
              <a:rPr lang="en-GB" sz="1600" dirty="0" smtClean="0"/>
              <a:t>If </a:t>
            </a:r>
            <a:r>
              <a:rPr lang="en-GB" sz="1600" dirty="0"/>
              <a:t>you don’t find an answer to your query from the above guidance then please send an email with your question/query to the VAT mailbox</a:t>
            </a:r>
            <a:r>
              <a:rPr lang="en-GB" sz="1600" dirty="0" smtClean="0"/>
              <a:t>:</a:t>
            </a:r>
          </a:p>
          <a:p>
            <a:pPr marL="0" indent="0">
              <a:buNone/>
            </a:pPr>
            <a:endParaRPr lang="en-GB" sz="1600" dirty="0"/>
          </a:p>
          <a:p>
            <a:pPr marL="0" indent="0">
              <a:buNone/>
            </a:pPr>
            <a:r>
              <a:rPr lang="en-GB" sz="1600" u="sng" dirty="0" smtClean="0">
                <a:solidFill>
                  <a:schemeClr val="tx2">
                    <a:lumMod val="60000"/>
                    <a:lumOff val="40000"/>
                  </a:schemeClr>
                </a:solidFill>
                <a:hlinkClick r:id="rId4"/>
              </a:rPr>
              <a:t>vat.enquiries@strath.ac.uk</a:t>
            </a:r>
            <a:endParaRPr lang="en-GB" sz="1600" u="sng" dirty="0" smtClean="0">
              <a:solidFill>
                <a:schemeClr val="tx2">
                  <a:lumMod val="60000"/>
                  <a:lumOff val="40000"/>
                </a:schemeClr>
              </a:solidFill>
            </a:endParaRPr>
          </a:p>
          <a:p>
            <a:pPr marL="0" indent="0">
              <a:buNone/>
            </a:pPr>
            <a:endParaRPr lang="en-GB" sz="1600" u="sng" dirty="0">
              <a:solidFill>
                <a:schemeClr val="tx2">
                  <a:lumMod val="60000"/>
                  <a:lumOff val="40000"/>
                </a:schemeClr>
              </a:solidFill>
            </a:endParaRPr>
          </a:p>
          <a:p>
            <a:pPr marL="0" indent="0">
              <a:buNone/>
            </a:pPr>
            <a:r>
              <a:rPr lang="en-GB" sz="1600" dirty="0"/>
              <a:t>Or contact Sunny Younis (x 2781) or Jude Billcliffe (x 2768)</a:t>
            </a:r>
          </a:p>
          <a:p>
            <a:pPr marL="0" indent="0">
              <a:buNone/>
            </a:pPr>
            <a:endParaRPr lang="en-GB" dirty="0"/>
          </a:p>
        </p:txBody>
      </p:sp>
      <p:sp>
        <p:nvSpPr>
          <p:cNvPr id="7" name="Title 6"/>
          <p:cNvSpPr>
            <a:spLocks noGrp="1"/>
          </p:cNvSpPr>
          <p:nvPr>
            <p:ph type="ctrTitle"/>
          </p:nvPr>
        </p:nvSpPr>
        <p:spPr>
          <a:xfrm>
            <a:off x="467544" y="227844"/>
            <a:ext cx="8208912" cy="752883"/>
          </a:xfrm>
        </p:spPr>
        <p:txBody>
          <a:bodyPr/>
          <a:lstStyle/>
          <a:p>
            <a:r>
              <a:rPr lang="en-GB" sz="3200" b="1" dirty="0" smtClean="0"/>
              <a:t>Where to find </a:t>
            </a:r>
            <a:r>
              <a:rPr lang="en-GB" sz="3200" b="1" dirty="0"/>
              <a:t>g</a:t>
            </a:r>
            <a:r>
              <a:rPr lang="en-GB" sz="3200" b="1" dirty="0" smtClean="0"/>
              <a:t>uidance</a:t>
            </a:r>
            <a:endParaRPr lang="en-GB" sz="3200" b="1" dirty="0"/>
          </a:p>
        </p:txBody>
      </p:sp>
    </p:spTree>
    <p:extLst>
      <p:ext uri="{BB962C8B-B14F-4D97-AF65-F5344CB8AC3E}">
        <p14:creationId xmlns:p14="http://schemas.microsoft.com/office/powerpoint/2010/main" val="1543814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277033188"/>
              </p:ext>
            </p:extLst>
          </p:nvPr>
        </p:nvGraphicFramePr>
        <p:xfrm>
          <a:off x="323528" y="1292486"/>
          <a:ext cx="8507288" cy="5063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5</a:t>
            </a:fld>
            <a:endParaRPr lang="en-GB">
              <a:solidFill>
                <a:prstClr val="black">
                  <a:tint val="75000"/>
                </a:prstClr>
              </a:solidFill>
            </a:endParaRPr>
          </a:p>
        </p:txBody>
      </p:sp>
      <p:sp>
        <p:nvSpPr>
          <p:cNvPr id="4" name="Title 3"/>
          <p:cNvSpPr>
            <a:spLocks noGrp="1"/>
          </p:cNvSpPr>
          <p:nvPr>
            <p:ph type="ctrTitle"/>
          </p:nvPr>
        </p:nvSpPr>
        <p:spPr>
          <a:xfrm>
            <a:off x="323528" y="116632"/>
            <a:ext cx="8208912" cy="936104"/>
          </a:xfrm>
        </p:spPr>
        <p:txBody>
          <a:bodyPr/>
          <a:lstStyle/>
          <a:p>
            <a:r>
              <a:rPr lang="en-GB" sz="4000" b="1" dirty="0" smtClean="0">
                <a:solidFill>
                  <a:srgbClr val="FF00FF"/>
                </a:solidFill>
              </a:rPr>
              <a:t>Accounting Services</a:t>
            </a:r>
            <a:endParaRPr lang="en-GB" sz="4000" b="1" dirty="0">
              <a:solidFill>
                <a:srgbClr val="FF00FF"/>
              </a:solidFill>
            </a:endParaRPr>
          </a:p>
        </p:txBody>
      </p:sp>
    </p:spTree>
    <p:extLst>
      <p:ext uri="{BB962C8B-B14F-4D97-AF65-F5344CB8AC3E}">
        <p14:creationId xmlns:p14="http://schemas.microsoft.com/office/powerpoint/2010/main" val="22586526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2"/>
          <p:cNvSpPr>
            <a:spLocks noGrp="1"/>
          </p:cNvSpPr>
          <p:nvPr>
            <p:ph type="subTitle" idx="1"/>
          </p:nvPr>
        </p:nvSpPr>
        <p:spPr>
          <a:xfrm>
            <a:off x="1007534" y="3956314"/>
            <a:ext cx="7154333" cy="432197"/>
          </a:xfrm>
        </p:spPr>
        <p:txBody>
          <a:bodyPr>
            <a:normAutofit fontScale="25000" lnSpcReduction="20000"/>
          </a:bodyPr>
          <a:lstStyle/>
          <a:p>
            <a:pPr eaLnBrk="1" hangingPunct="1">
              <a:defRPr/>
            </a:pPr>
            <a:r>
              <a:rPr lang="en-GB" altLang="en-US" sz="7200" dirty="0"/>
              <a:t>Barry Allardice, Procurement Systems Manager </a:t>
            </a:r>
          </a:p>
          <a:p>
            <a:pPr eaLnBrk="1" hangingPunct="1">
              <a:defRPr/>
            </a:pPr>
            <a:endParaRPr lang="en-GB" altLang="en-US" sz="7200" dirty="0"/>
          </a:p>
          <a:p>
            <a:pPr eaLnBrk="1" hangingPunct="1">
              <a:defRPr/>
            </a:pPr>
            <a:endParaRPr lang="en-GB" altLang="en-US" sz="7200" dirty="0"/>
          </a:p>
          <a:p>
            <a:pPr eaLnBrk="1" hangingPunct="1">
              <a:defRPr/>
            </a:pPr>
            <a:r>
              <a:rPr lang="en-GB" altLang="en-US" sz="7200" dirty="0"/>
              <a:t>March 2019</a:t>
            </a:r>
          </a:p>
          <a:p>
            <a:pPr eaLnBrk="1" hangingPunct="1">
              <a:defRPr/>
            </a:pPr>
            <a:endParaRPr lang="en-GB" altLang="en-US" dirty="0"/>
          </a:p>
        </p:txBody>
      </p:sp>
      <p:sp>
        <p:nvSpPr>
          <p:cNvPr id="3075" name="Rectangle 4"/>
          <p:cNvSpPr>
            <a:spLocks noChangeArrowheads="1"/>
          </p:cNvSpPr>
          <p:nvPr/>
        </p:nvSpPr>
        <p:spPr bwMode="auto">
          <a:xfrm>
            <a:off x="1818086" y="1473994"/>
            <a:ext cx="5831681" cy="228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4050" dirty="0">
              <a:latin typeface="Arial" panose="020B0604020202020204" pitchFamily="34" charset="0"/>
            </a:endParaRPr>
          </a:p>
          <a:p>
            <a:pPr algn="ctr" eaLnBrk="1" hangingPunct="1">
              <a:spcBef>
                <a:spcPct val="0"/>
              </a:spcBef>
              <a:buFontTx/>
              <a:buNone/>
            </a:pPr>
            <a:r>
              <a:rPr lang="en-GB" altLang="en-US" sz="4050" b="1" dirty="0">
                <a:latin typeface="Arial" panose="020B0604020202020204" pitchFamily="34" charset="0"/>
              </a:rPr>
              <a:t>Procurement Update</a:t>
            </a:r>
          </a:p>
          <a:p>
            <a:pPr algn="ctr" eaLnBrk="1" hangingPunct="1">
              <a:spcBef>
                <a:spcPct val="0"/>
              </a:spcBef>
              <a:buFontTx/>
              <a:buNone/>
            </a:pPr>
            <a:r>
              <a:rPr lang="en-GB" altLang="en-US" sz="4050" b="1" dirty="0">
                <a:latin typeface="Arial" panose="020B0604020202020204" pitchFamily="34" charset="0"/>
              </a:rPr>
              <a:t>  Finance Forum </a:t>
            </a:r>
          </a:p>
          <a:p>
            <a:pPr eaLnBrk="1" hangingPunct="1">
              <a:spcBef>
                <a:spcPct val="0"/>
              </a:spcBef>
              <a:buFontTx/>
              <a:buNone/>
            </a:pPr>
            <a:endParaRPr lang="en-GB" altLang="en-US" sz="2100" dirty="0"/>
          </a:p>
        </p:txBody>
      </p:sp>
      <p:pic>
        <p:nvPicPr>
          <p:cNvPr id="4"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18" y="188639"/>
            <a:ext cx="1889818" cy="1849609"/>
          </a:xfrm>
          <a:prstGeom prst="rect">
            <a:avLst/>
          </a:prstGeom>
        </p:spPr>
      </p:pic>
    </p:spTree>
    <p:extLst>
      <p:ext uri="{BB962C8B-B14F-4D97-AF65-F5344CB8AC3E}">
        <p14:creationId xmlns:p14="http://schemas.microsoft.com/office/powerpoint/2010/main" val="332827560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endParaRPr lang="en-GB" altLang="en-US" dirty="0" smtClean="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85900" y="2134791"/>
            <a:ext cx="6172200" cy="3526457"/>
          </a:xfrm>
        </p:spPr>
        <p:txBody>
          <a:bodyPr>
            <a:normAutofit fontScale="55000" lnSpcReduction="20000"/>
          </a:bodyPr>
          <a:lstStyle/>
          <a:p>
            <a:pPr>
              <a:defRPr/>
            </a:pPr>
            <a:r>
              <a:rPr lang="en-GB" sz="4400" b="1" dirty="0">
                <a:latin typeface="Arial" panose="020B0604020202020204" pitchFamily="34" charset="0"/>
                <a:cs typeface="Arial" panose="020B0604020202020204" pitchFamily="34" charset="0"/>
              </a:rPr>
              <a:t>Team Update</a:t>
            </a:r>
          </a:p>
          <a:p>
            <a:pPr marL="0" indent="0">
              <a:buNone/>
              <a:defRPr/>
            </a:pPr>
            <a:endParaRPr lang="en-GB" sz="4400" b="1" dirty="0">
              <a:solidFill>
                <a:srgbClr val="FF0000"/>
              </a:solidFill>
              <a:latin typeface="Arial" panose="020B0604020202020204" pitchFamily="34" charset="0"/>
              <a:cs typeface="Arial" panose="020B0604020202020204" pitchFamily="34" charset="0"/>
            </a:endParaRPr>
          </a:p>
          <a:p>
            <a:pPr>
              <a:defRPr/>
            </a:pPr>
            <a:r>
              <a:rPr lang="en-GB" sz="4400" b="1" dirty="0">
                <a:latin typeface="Arial" panose="020B0604020202020204" pitchFamily="34" charset="0"/>
                <a:cs typeface="Arial" panose="020B0604020202020204" pitchFamily="34" charset="0"/>
              </a:rPr>
              <a:t>Finance related updates</a:t>
            </a:r>
          </a:p>
          <a:p>
            <a:pPr marL="0" indent="0">
              <a:buNone/>
              <a:defRPr/>
            </a:pPr>
            <a:endParaRPr lang="en-GB" sz="4400" b="1" dirty="0">
              <a:latin typeface="Arial" panose="020B0604020202020204" pitchFamily="34" charset="0"/>
              <a:cs typeface="Arial" panose="020B0604020202020204" pitchFamily="34" charset="0"/>
            </a:endParaRPr>
          </a:p>
          <a:p>
            <a:pPr>
              <a:defRPr/>
            </a:pPr>
            <a:r>
              <a:rPr lang="en-GB" sz="4400" b="1" dirty="0">
                <a:latin typeface="Arial" panose="020B0604020202020204" pitchFamily="34" charset="0"/>
                <a:cs typeface="Arial" panose="020B0604020202020204" pitchFamily="34" charset="0"/>
              </a:rPr>
              <a:t>General updates </a:t>
            </a:r>
            <a:endParaRPr lang="en-GB" sz="4400" b="1" dirty="0" smtClean="0">
              <a:latin typeface="Arial" panose="020B0604020202020204" pitchFamily="34" charset="0"/>
              <a:cs typeface="Arial" panose="020B0604020202020204" pitchFamily="34" charset="0"/>
            </a:endParaRPr>
          </a:p>
          <a:p>
            <a:pPr>
              <a:defRPr/>
            </a:pPr>
            <a:endParaRPr lang="en-GB" sz="4400" b="1" dirty="0" smtClean="0">
              <a:latin typeface="Arial" panose="020B0604020202020204" pitchFamily="34" charset="0"/>
              <a:cs typeface="Arial" panose="020B0604020202020204" pitchFamily="34" charset="0"/>
            </a:endParaRPr>
          </a:p>
          <a:p>
            <a:pPr>
              <a:defRPr/>
            </a:pPr>
            <a:r>
              <a:rPr lang="en-GB" sz="4400" b="1" dirty="0" smtClean="0">
                <a:latin typeface="Arial" panose="020B0604020202020204" pitchFamily="34" charset="0"/>
                <a:cs typeface="Arial" panose="020B0604020202020204" pitchFamily="34" charset="0"/>
              </a:rPr>
              <a:t>Procurement </a:t>
            </a:r>
            <a:r>
              <a:rPr lang="en-GB" sz="4400" b="1" dirty="0" err="1" smtClean="0">
                <a:latin typeface="Arial" panose="020B0604020202020204" pitchFamily="34" charset="0"/>
                <a:cs typeface="Arial" panose="020B0604020202020204" pitchFamily="34" charset="0"/>
              </a:rPr>
              <a:t>Workplan</a:t>
            </a:r>
            <a:endParaRPr lang="en-GB" sz="4400" b="1" dirty="0" smtClean="0">
              <a:latin typeface="Arial" panose="020B0604020202020204" pitchFamily="34" charset="0"/>
              <a:cs typeface="Arial" panose="020B0604020202020204" pitchFamily="34" charset="0"/>
            </a:endParaRPr>
          </a:p>
          <a:p>
            <a:pPr>
              <a:defRPr/>
            </a:pPr>
            <a:endParaRPr lang="en-GB" sz="4400" b="1" dirty="0">
              <a:latin typeface="Arial" panose="020B0604020202020204" pitchFamily="34" charset="0"/>
              <a:cs typeface="Arial" panose="020B0604020202020204" pitchFamily="34" charset="0"/>
            </a:endParaRPr>
          </a:p>
          <a:p>
            <a:pPr>
              <a:defRPr/>
            </a:pPr>
            <a:r>
              <a:rPr lang="en-GB" sz="4400" b="1" dirty="0" smtClean="0">
                <a:latin typeface="Arial" panose="020B0604020202020204" pitchFamily="34" charset="0"/>
                <a:cs typeface="Arial" panose="020B0604020202020204" pitchFamily="34" charset="0"/>
              </a:rPr>
              <a:t>Procurement Contacts</a:t>
            </a:r>
            <a:endParaRPr lang="en-GB" sz="4400" b="1" dirty="0">
              <a:latin typeface="Arial" panose="020B0604020202020204" pitchFamily="34" charset="0"/>
              <a:cs typeface="Arial" panose="020B0604020202020204" pitchFamily="34" charset="0"/>
            </a:endParaRPr>
          </a:p>
          <a:p>
            <a:pPr>
              <a:defRPr/>
            </a:pPr>
            <a:endParaRPr lang="en-GB" sz="4400" b="1" dirty="0">
              <a:latin typeface="Arial" panose="020B0604020202020204" pitchFamily="34" charset="0"/>
              <a:cs typeface="Arial" panose="020B0604020202020204" pitchFamily="34" charset="0"/>
            </a:endParaRPr>
          </a:p>
          <a:p>
            <a:pPr marL="0" indent="0">
              <a:buNone/>
              <a:defRPr/>
            </a:pPr>
            <a:endParaRPr lang="en-GB" dirty="0">
              <a:latin typeface="Arial" panose="020B0604020202020204" pitchFamily="34" charset="0"/>
              <a:cs typeface="Arial" panose="020B0604020202020204" pitchFamily="34" charset="0"/>
            </a:endParaRPr>
          </a:p>
        </p:txBody>
      </p:sp>
      <p:sp>
        <p:nvSpPr>
          <p:cNvPr id="5124" name="Rectangle 3"/>
          <p:cNvSpPr>
            <a:spLocks noChangeArrowheads="1"/>
          </p:cNvSpPr>
          <p:nvPr/>
        </p:nvSpPr>
        <p:spPr bwMode="auto">
          <a:xfrm>
            <a:off x="3401617" y="3290887"/>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350">
              <a:latin typeface="Arial" panose="020B0604020202020204" pitchFamily="34" charset="0"/>
            </a:endParaRPr>
          </a:p>
        </p:txBody>
      </p:sp>
    </p:spTree>
    <p:extLst>
      <p:ext uri="{BB962C8B-B14F-4D97-AF65-F5344CB8AC3E}">
        <p14:creationId xmlns:p14="http://schemas.microsoft.com/office/powerpoint/2010/main" val="1537291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27468" y="3086100"/>
            <a:ext cx="34289" cy="207749"/>
          </a:xfrm>
          <a:prstGeom prst="rect">
            <a:avLst/>
          </a:prstGeom>
          <a:noFill/>
        </p:spPr>
        <p:txBody>
          <a:bodyPr wrap="square" lIns="0" tIns="0" rIns="0" bIns="0" rtlCol="0">
            <a:spAutoFit/>
          </a:bodyPr>
          <a:lstStyle/>
          <a:p>
            <a:endParaRPr lang="en-GB" sz="1350" dirty="0"/>
          </a:p>
        </p:txBody>
      </p:sp>
      <p:graphicFrame>
        <p:nvGraphicFramePr>
          <p:cNvPr id="5" name="Diagram 4"/>
          <p:cNvGraphicFramePr/>
          <p:nvPr>
            <p:extLst/>
          </p:nvPr>
        </p:nvGraphicFramePr>
        <p:xfrm>
          <a:off x="335479" y="1042057"/>
          <a:ext cx="7825541" cy="4507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596934" y="1042057"/>
            <a:ext cx="5610560" cy="507831"/>
          </a:xfrm>
          <a:prstGeom prst="rect">
            <a:avLst/>
          </a:prstGeom>
          <a:noFill/>
        </p:spPr>
        <p:txBody>
          <a:bodyPr wrap="square" rtlCol="0">
            <a:spAutoFit/>
          </a:bodyPr>
          <a:lstStyle/>
          <a:p>
            <a:r>
              <a:rPr lang="en-GB" sz="1350" b="1" u="sng" dirty="0">
                <a:latin typeface="Arial" panose="020B0604020202020204" pitchFamily="34" charset="0"/>
                <a:cs typeface="Arial" panose="020B0604020202020204" pitchFamily="34" charset="0"/>
              </a:rPr>
              <a:t>University of Strathclyde  Procurement Team Structure March 2019 </a:t>
            </a:r>
          </a:p>
        </p:txBody>
      </p:sp>
      <p:sp>
        <p:nvSpPr>
          <p:cNvPr id="2" name="Oval 1"/>
          <p:cNvSpPr/>
          <p:nvPr/>
        </p:nvSpPr>
        <p:spPr>
          <a:xfrm>
            <a:off x="2562398" y="2902182"/>
            <a:ext cx="1315489" cy="13341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Oval 2"/>
          <p:cNvSpPr/>
          <p:nvPr/>
        </p:nvSpPr>
        <p:spPr>
          <a:xfrm>
            <a:off x="5472260" y="3086100"/>
            <a:ext cx="1484722" cy="13344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p:nvSpPr>
        <p:spPr>
          <a:xfrm>
            <a:off x="6956982" y="3086101"/>
            <a:ext cx="1392810" cy="13910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5118118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87161"/>
            <a:ext cx="7886700" cy="513557"/>
          </a:xfrm>
        </p:spPr>
        <p:txBody>
          <a:bodyPr>
            <a:normAutofit fontScale="90000"/>
          </a:bodyPr>
          <a:lstStyle/>
          <a:p>
            <a:pPr algn="ctr"/>
            <a:r>
              <a:rPr lang="en-GB" b="1" dirty="0" smtClean="0"/>
              <a:t>Update part 1 </a:t>
            </a:r>
            <a:endParaRPr lang="en-GB" b="1" dirty="0"/>
          </a:p>
        </p:txBody>
      </p:sp>
      <p:sp>
        <p:nvSpPr>
          <p:cNvPr id="5" name="Content Placeholder 4"/>
          <p:cNvSpPr>
            <a:spLocks noGrp="1"/>
          </p:cNvSpPr>
          <p:nvPr>
            <p:ph idx="1"/>
          </p:nvPr>
        </p:nvSpPr>
        <p:spPr>
          <a:xfrm>
            <a:off x="639366" y="1561752"/>
            <a:ext cx="7886700" cy="4747568"/>
          </a:xfrm>
        </p:spPr>
        <p:txBody>
          <a:bodyPr>
            <a:normAutofit fontScale="92500" lnSpcReduction="20000"/>
          </a:bodyPr>
          <a:lstStyle/>
          <a:p>
            <a:r>
              <a:rPr lang="en-GB" sz="1800" b="1" u="sng" dirty="0"/>
              <a:t>No PO No Payment</a:t>
            </a:r>
          </a:p>
          <a:p>
            <a:pPr lvl="1"/>
            <a:r>
              <a:rPr lang="en-GB" sz="1800" dirty="0"/>
              <a:t>Implemented to ensure:</a:t>
            </a:r>
          </a:p>
          <a:p>
            <a:pPr lvl="2"/>
            <a:r>
              <a:rPr lang="en-GB" sz="1800" dirty="0"/>
              <a:t>All orders are raised and approved through the Financial Management System</a:t>
            </a:r>
          </a:p>
          <a:p>
            <a:pPr lvl="2"/>
            <a:r>
              <a:rPr lang="en-GB" sz="1800" dirty="0"/>
              <a:t> all suppliers received an authorised order </a:t>
            </a:r>
            <a:r>
              <a:rPr lang="en-GB" sz="1800" b="1" u="sng" dirty="0"/>
              <a:t>prior</a:t>
            </a:r>
            <a:r>
              <a:rPr lang="en-GB" sz="1800" dirty="0"/>
              <a:t> to receipt of goods and services </a:t>
            </a:r>
          </a:p>
          <a:p>
            <a:pPr lvl="2"/>
            <a:r>
              <a:rPr lang="en-GB" sz="1800" dirty="0"/>
              <a:t>All invoices were received electronically to FMS Supplier Invoices inbox and action appropriately and timeously </a:t>
            </a:r>
          </a:p>
          <a:p>
            <a:pPr lvl="1"/>
            <a:r>
              <a:rPr lang="en-GB" sz="1800" dirty="0"/>
              <a:t>Update </a:t>
            </a:r>
          </a:p>
          <a:p>
            <a:pPr lvl="2"/>
            <a:r>
              <a:rPr lang="en-GB" sz="1800" dirty="0"/>
              <a:t>Improvements noted </a:t>
            </a:r>
          </a:p>
          <a:p>
            <a:pPr lvl="2"/>
            <a:r>
              <a:rPr lang="en-GB" sz="1800" dirty="0"/>
              <a:t>Not at 100% compliance  </a:t>
            </a:r>
          </a:p>
          <a:p>
            <a:pPr lvl="2"/>
            <a:r>
              <a:rPr lang="en-GB" sz="1800" dirty="0"/>
              <a:t>Invoices received without a PO will no longer be processed and shall be returned to the supplier</a:t>
            </a:r>
          </a:p>
          <a:p>
            <a:pPr lvl="1"/>
            <a:endParaRPr lang="en-GB" sz="1800" dirty="0"/>
          </a:p>
          <a:p>
            <a:r>
              <a:rPr lang="en-GB" sz="1800" b="1" u="sng" dirty="0"/>
              <a:t>Requests for Payments</a:t>
            </a:r>
          </a:p>
          <a:p>
            <a:pPr lvl="1"/>
            <a:r>
              <a:rPr lang="en-GB" sz="1800" dirty="0"/>
              <a:t>List of true exemptions now in place (Prize Money, Childcare payments, refunds)</a:t>
            </a:r>
          </a:p>
          <a:p>
            <a:pPr lvl="1"/>
            <a:r>
              <a:rPr lang="en-GB" sz="1800" dirty="0"/>
              <a:t>Process covers all payments including RKES contracts</a:t>
            </a:r>
          </a:p>
          <a:p>
            <a:pPr lvl="1"/>
            <a:r>
              <a:rPr lang="en-GB" sz="1800" dirty="0"/>
              <a:t>Reduction on requests:</a:t>
            </a:r>
          </a:p>
          <a:p>
            <a:pPr marL="342900" lvl="1" indent="0">
              <a:buNone/>
            </a:pPr>
            <a:endParaRPr lang="en-GB" sz="1800" u="sng" dirty="0"/>
          </a:p>
          <a:p>
            <a:pPr marL="342900" lvl="1" indent="0">
              <a:buNone/>
            </a:pPr>
            <a:endParaRPr lang="en-GB" dirty="0" smtClean="0"/>
          </a:p>
        </p:txBody>
      </p:sp>
      <p:graphicFrame>
        <p:nvGraphicFramePr>
          <p:cNvPr id="3" name="Table 2"/>
          <p:cNvGraphicFramePr>
            <a:graphicFrameLocks noGrp="1"/>
          </p:cNvGraphicFramePr>
          <p:nvPr>
            <p:extLst/>
          </p:nvPr>
        </p:nvGraphicFramePr>
        <p:xfrm>
          <a:off x="2630078" y="3430769"/>
          <a:ext cx="990600" cy="285750"/>
        </p:xfrm>
        <a:graphic>
          <a:graphicData uri="http://schemas.openxmlformats.org/drawingml/2006/table">
            <a:tbl>
              <a:tblPr>
                <a:tableStyleId>{5C22544A-7EE6-4342-B048-85BDC9FD1C3A}</a:tableStyleId>
              </a:tblPr>
              <a:tblGrid>
                <a:gridCol w="247650">
                  <a:extLst>
                    <a:ext uri="{9D8B030D-6E8A-4147-A177-3AD203B41FA5}">
                      <a16:colId xmlns:a16="http://schemas.microsoft.com/office/drawing/2014/main" val="672387051"/>
                    </a:ext>
                  </a:extLst>
                </a:gridCol>
                <a:gridCol w="247650">
                  <a:extLst>
                    <a:ext uri="{9D8B030D-6E8A-4147-A177-3AD203B41FA5}">
                      <a16:colId xmlns:a16="http://schemas.microsoft.com/office/drawing/2014/main" val="1989231468"/>
                    </a:ext>
                  </a:extLst>
                </a:gridCol>
                <a:gridCol w="247650">
                  <a:extLst>
                    <a:ext uri="{9D8B030D-6E8A-4147-A177-3AD203B41FA5}">
                      <a16:colId xmlns:a16="http://schemas.microsoft.com/office/drawing/2014/main" val="2901999948"/>
                    </a:ext>
                  </a:extLst>
                </a:gridCol>
                <a:gridCol w="247650">
                  <a:extLst>
                    <a:ext uri="{9D8B030D-6E8A-4147-A177-3AD203B41FA5}">
                      <a16:colId xmlns:a16="http://schemas.microsoft.com/office/drawing/2014/main" val="3442938399"/>
                    </a:ext>
                  </a:extLst>
                </a:gridCol>
              </a:tblGrid>
              <a:tr h="142875">
                <a:tc>
                  <a:txBody>
                    <a:bodyPr/>
                    <a:lstStyle/>
                    <a:p>
                      <a:pPr algn="l" fontAlgn="b"/>
                      <a:r>
                        <a:rPr lang="en-GB" sz="800" u="none" strike="noStrike" dirty="0">
                          <a:effectLst/>
                        </a:rPr>
                        <a:t>2016</a:t>
                      </a:r>
                      <a:endParaRPr lang="en-GB"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800" u="none" strike="noStrike">
                          <a:effectLst/>
                        </a:rPr>
                        <a:t>2017</a:t>
                      </a:r>
                      <a:endParaRPr lang="en-GB" sz="800" b="1"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GB" sz="800" u="none" strike="noStrike">
                          <a:effectLst/>
                        </a:rPr>
                        <a:t>2018</a:t>
                      </a:r>
                      <a:endParaRPr lang="en-GB" sz="800" b="1"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GB" sz="800" u="none" strike="noStrike" dirty="0">
                          <a:effectLst/>
                        </a:rPr>
                        <a:t>2019</a:t>
                      </a:r>
                      <a:endParaRPr lang="en-GB" sz="800" b="1"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439984463"/>
                  </a:ext>
                </a:extLst>
              </a:tr>
              <a:tr h="142875">
                <a:tc>
                  <a:txBody>
                    <a:bodyPr/>
                    <a:lstStyle/>
                    <a:p>
                      <a:pPr algn="r" fontAlgn="b"/>
                      <a:r>
                        <a:rPr lang="en-GB" sz="800" u="none" strike="noStrike">
                          <a:effectLst/>
                        </a:rPr>
                        <a:t>4383</a:t>
                      </a:r>
                      <a:endParaRPr lang="en-GB"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GB" sz="800" u="none" strike="noStrike">
                          <a:effectLst/>
                        </a:rPr>
                        <a:t>4597</a:t>
                      </a:r>
                      <a:endParaRPr lang="en-GB"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GB" sz="800" u="none" strike="noStrike">
                          <a:effectLst/>
                        </a:rPr>
                        <a:t>3040</a:t>
                      </a:r>
                      <a:endParaRPr lang="en-GB"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GB" sz="800" u="none" strike="noStrike" dirty="0">
                          <a:effectLst/>
                        </a:rPr>
                        <a:t>438</a:t>
                      </a:r>
                      <a:endParaRPr lang="en-GB"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848486807"/>
                  </a:ext>
                </a:extLst>
              </a:tr>
            </a:tbl>
          </a:graphicData>
        </a:graphic>
      </p:graphicFrame>
    </p:spTree>
    <p:extLst>
      <p:ext uri="{BB962C8B-B14F-4D97-AF65-F5344CB8AC3E}">
        <p14:creationId xmlns:p14="http://schemas.microsoft.com/office/powerpoint/2010/main" val="6536317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1800" b="1" u="sng" dirty="0"/>
              <a:t>New supplier requests </a:t>
            </a:r>
          </a:p>
          <a:p>
            <a:pPr lvl="1"/>
            <a:r>
              <a:rPr lang="en-GB" sz="1800" dirty="0"/>
              <a:t>increasing numbers : 4180 active on FMS, 470 added in past 6 months</a:t>
            </a:r>
          </a:p>
          <a:p>
            <a:pPr lvl="1"/>
            <a:r>
              <a:rPr lang="en-GB" sz="1800" dirty="0"/>
              <a:t>generated when invoice is received (advance notice of requirements)</a:t>
            </a:r>
          </a:p>
          <a:p>
            <a:pPr lvl="1"/>
            <a:r>
              <a:rPr lang="en-GB" sz="1800" dirty="0"/>
              <a:t>Parking suppliers (Aug18-Mar19, 56 Suppliers with £382k spent) Report run every 6 weeks to park suppliers not invoiced in 18mths)</a:t>
            </a:r>
          </a:p>
          <a:p>
            <a:pPr lvl="1"/>
            <a:endParaRPr lang="en-GB" sz="1800" u="sng" dirty="0"/>
          </a:p>
          <a:p>
            <a:r>
              <a:rPr lang="en-GB" sz="1800" b="1" u="sng" dirty="0"/>
              <a:t>New SSJ Site</a:t>
            </a:r>
          </a:p>
          <a:p>
            <a:pPr lvl="1"/>
            <a:r>
              <a:rPr lang="en-GB" sz="1800" dirty="0"/>
              <a:t>New site launched</a:t>
            </a:r>
          </a:p>
          <a:p>
            <a:pPr lvl="1"/>
            <a:r>
              <a:rPr lang="en-GB" sz="1800" dirty="0"/>
              <a:t>Old site to be closed down (check legacy </a:t>
            </a:r>
          </a:p>
          <a:p>
            <a:pPr lvl="1"/>
            <a:r>
              <a:rPr lang="en-GB" sz="1800" dirty="0"/>
              <a:t>Approvers added to the system </a:t>
            </a:r>
          </a:p>
          <a:p>
            <a:pPr lvl="1"/>
            <a:r>
              <a:rPr lang="en-GB" sz="1800" dirty="0"/>
              <a:t>No issues or concerns reported</a:t>
            </a:r>
          </a:p>
          <a:p>
            <a:pPr lvl="1"/>
            <a:r>
              <a:rPr lang="en-GB" sz="1800" dirty="0"/>
              <a:t>Currently internal audit review ongoing covering SSJ</a:t>
            </a:r>
          </a:p>
          <a:p>
            <a:pPr marL="0" indent="0">
              <a:buNone/>
            </a:pPr>
            <a:endParaRPr lang="en-GB" dirty="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54</a:t>
            </a:fld>
            <a:endParaRPr lang="en-GB">
              <a:solidFill>
                <a:prstClr val="black">
                  <a:tint val="75000"/>
                </a:prstClr>
              </a:solidFill>
            </a:endParaRPr>
          </a:p>
        </p:txBody>
      </p:sp>
      <p:sp>
        <p:nvSpPr>
          <p:cNvPr id="4" name="Title 3"/>
          <p:cNvSpPr>
            <a:spLocks noGrp="1"/>
          </p:cNvSpPr>
          <p:nvPr>
            <p:ph type="ctrTitle"/>
          </p:nvPr>
        </p:nvSpPr>
        <p:spPr/>
        <p:txBody>
          <a:bodyPr/>
          <a:lstStyle/>
          <a:p>
            <a:endParaRPr lang="en-GB"/>
          </a:p>
        </p:txBody>
      </p:sp>
    </p:spTree>
    <p:extLst>
      <p:ext uri="{BB962C8B-B14F-4D97-AF65-F5344CB8AC3E}">
        <p14:creationId xmlns:p14="http://schemas.microsoft.com/office/powerpoint/2010/main" val="41282470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7886700" cy="428890"/>
          </a:xfrm>
        </p:spPr>
        <p:txBody>
          <a:bodyPr>
            <a:normAutofit fontScale="90000"/>
          </a:bodyPr>
          <a:lstStyle/>
          <a:p>
            <a:pPr algn="ctr"/>
            <a:r>
              <a:rPr lang="en-GB" b="1" dirty="0"/>
              <a:t>Update part 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9432462"/>
              </p:ext>
            </p:extLst>
          </p:nvPr>
        </p:nvGraphicFramePr>
        <p:xfrm>
          <a:off x="323528" y="898324"/>
          <a:ext cx="7886700" cy="6012180"/>
        </p:xfrm>
        <a:graphic>
          <a:graphicData uri="http://schemas.openxmlformats.org/drawingml/2006/table">
            <a:tbl>
              <a:tblPr bandRow="1">
                <a:tableStyleId>{073A0DAA-6AF3-43AB-8588-CEC1D06C72B9}</a:tableStyleId>
              </a:tblPr>
              <a:tblGrid>
                <a:gridCol w="3943350">
                  <a:extLst>
                    <a:ext uri="{9D8B030D-6E8A-4147-A177-3AD203B41FA5}">
                      <a16:colId xmlns:a16="http://schemas.microsoft.com/office/drawing/2014/main" val="1290936980"/>
                    </a:ext>
                  </a:extLst>
                </a:gridCol>
                <a:gridCol w="3943350">
                  <a:extLst>
                    <a:ext uri="{9D8B030D-6E8A-4147-A177-3AD203B41FA5}">
                      <a16:colId xmlns:a16="http://schemas.microsoft.com/office/drawing/2014/main" val="178003248"/>
                    </a:ext>
                  </a:extLst>
                </a:gridCol>
              </a:tblGrid>
              <a:tr h="2457450">
                <a:tc>
                  <a:txBody>
                    <a:bodyPr/>
                    <a:lstStyle/>
                    <a:p>
                      <a:r>
                        <a:rPr lang="en-GB" sz="1200" b="1" u="sng" dirty="0" smtClean="0"/>
                        <a:t>Key Travel</a:t>
                      </a:r>
                    </a:p>
                    <a:p>
                      <a:endParaRPr lang="en-GB" sz="1200" b="1" u="sng" dirty="0" smtClean="0"/>
                    </a:p>
                    <a:p>
                      <a:pPr lvl="1"/>
                      <a:r>
                        <a:rPr lang="en-GB" sz="1100" dirty="0" smtClean="0"/>
                        <a:t>Process for allocated Purchase Order  - now rolled out</a:t>
                      </a:r>
                    </a:p>
                    <a:p>
                      <a:pPr lvl="1"/>
                      <a:endParaRPr lang="en-GB" sz="1100" dirty="0" smtClean="0"/>
                    </a:p>
                    <a:p>
                      <a:pPr lvl="1"/>
                      <a:r>
                        <a:rPr lang="en-GB" sz="1100" dirty="0" smtClean="0"/>
                        <a:t>Training requirements, Key Travel</a:t>
                      </a:r>
                      <a:r>
                        <a:rPr lang="en-GB" sz="1100" baseline="0" dirty="0" smtClean="0"/>
                        <a:t> will provide on site training on request</a:t>
                      </a:r>
                      <a:endParaRPr lang="en-GB" sz="1100" dirty="0" smtClean="0"/>
                    </a:p>
                    <a:p>
                      <a:pPr lvl="1"/>
                      <a:endParaRPr lang="en-GB" sz="1100" dirty="0" smtClean="0"/>
                    </a:p>
                  </a:txBody>
                  <a:tcPr marL="68580" marR="68580" marT="34290" marB="34290"/>
                </a:tc>
                <a:tc>
                  <a:txBody>
                    <a:bodyPr/>
                    <a:lstStyle/>
                    <a:p>
                      <a:r>
                        <a:rPr lang="en-GB" sz="1100" b="1" u="sng" dirty="0" smtClean="0"/>
                        <a:t>Multi Functional Devices </a:t>
                      </a:r>
                    </a:p>
                    <a:p>
                      <a:endParaRPr lang="en-GB" sz="1100" b="1" u="sng" dirty="0" smtClean="0"/>
                    </a:p>
                    <a:p>
                      <a:pPr lvl="1"/>
                      <a:r>
                        <a:rPr lang="en-GB" sz="1100" u="none" dirty="0" smtClean="0"/>
                        <a:t>New</a:t>
                      </a:r>
                      <a:r>
                        <a:rPr lang="en-GB" sz="1100" u="none" baseline="0" dirty="0" smtClean="0"/>
                        <a:t> contract awarded to </a:t>
                      </a:r>
                      <a:r>
                        <a:rPr lang="en-GB" sz="1100" u="none" dirty="0" smtClean="0"/>
                        <a:t>Ricoh</a:t>
                      </a:r>
                      <a:r>
                        <a:rPr lang="en-GB" sz="1100" u="none" baseline="0" dirty="0" smtClean="0"/>
                        <a:t> UK Limited</a:t>
                      </a:r>
                      <a:endParaRPr lang="en-GB" sz="1100" u="none" dirty="0" smtClean="0"/>
                    </a:p>
                    <a:p>
                      <a:pPr lvl="1"/>
                      <a:endParaRPr lang="en-GB" sz="1100" u="none" dirty="0" smtClean="0"/>
                    </a:p>
                    <a:p>
                      <a:pPr lvl="1"/>
                      <a:r>
                        <a:rPr lang="en-GB" sz="1100" u="none" dirty="0" smtClean="0"/>
                        <a:t>Co-ordination with faculty representatives</a:t>
                      </a:r>
                    </a:p>
                    <a:p>
                      <a:pPr lvl="1"/>
                      <a:endParaRPr lang="en-GB" sz="1100" u="none" dirty="0" smtClean="0"/>
                    </a:p>
                    <a:p>
                      <a:pPr lvl="1"/>
                      <a:r>
                        <a:rPr lang="en-GB" sz="800" u="none" dirty="0" smtClean="0"/>
                        <a:t>Jim</a:t>
                      </a:r>
                      <a:r>
                        <a:rPr lang="en-GB" sz="800" u="none" baseline="0" dirty="0" smtClean="0"/>
                        <a:t> Campbell (Professional Services)</a:t>
                      </a:r>
                    </a:p>
                    <a:p>
                      <a:pPr lvl="1"/>
                      <a:r>
                        <a:rPr lang="en-GB" sz="800" u="none" baseline="0" dirty="0" smtClean="0"/>
                        <a:t>Frazer Graham (HASS)</a:t>
                      </a:r>
                    </a:p>
                    <a:p>
                      <a:pPr lvl="1"/>
                      <a:r>
                        <a:rPr lang="en-GB" sz="800" u="none" baseline="0" dirty="0" smtClean="0"/>
                        <a:t>Ian Small (SBS)</a:t>
                      </a:r>
                    </a:p>
                    <a:p>
                      <a:pPr lvl="1"/>
                      <a:r>
                        <a:rPr lang="en-GB" sz="800" u="none" baseline="0" dirty="0" smtClean="0"/>
                        <a:t>Ronnie Wallace (Science)</a:t>
                      </a:r>
                    </a:p>
                    <a:p>
                      <a:pPr lvl="1"/>
                      <a:r>
                        <a:rPr lang="en-GB" sz="800" u="none" baseline="0" dirty="0" smtClean="0"/>
                        <a:t>Alasdair </a:t>
                      </a:r>
                      <a:r>
                        <a:rPr lang="en-GB" sz="800" u="none" baseline="0" dirty="0" err="1" smtClean="0"/>
                        <a:t>Downes</a:t>
                      </a:r>
                      <a:r>
                        <a:rPr lang="en-GB" sz="800" u="none" baseline="0" dirty="0" smtClean="0"/>
                        <a:t> (Engineering)</a:t>
                      </a:r>
                    </a:p>
                    <a:p>
                      <a:pPr lvl="1"/>
                      <a:endParaRPr lang="en-GB" sz="1100" u="none" baseline="0" dirty="0" smtClean="0"/>
                    </a:p>
                    <a:p>
                      <a:pPr lvl="1"/>
                      <a:r>
                        <a:rPr lang="en-GB" sz="1100" u="none" baseline="0" dirty="0" smtClean="0"/>
                        <a:t>Contract delivers savings across n current cost per copy, software and lease charges (46.44%)</a:t>
                      </a:r>
                    </a:p>
                    <a:p>
                      <a:pPr lvl="1"/>
                      <a:endParaRPr lang="en-GB" sz="1100" u="none" baseline="0" dirty="0" smtClean="0"/>
                    </a:p>
                    <a:p>
                      <a:pPr lvl="1"/>
                      <a:r>
                        <a:rPr lang="en-GB" sz="1100" u="none" baseline="0" dirty="0" smtClean="0"/>
                        <a:t>Procurement developing user guide and ordering process</a:t>
                      </a:r>
                      <a:endParaRPr lang="en-GB" sz="1400" dirty="0"/>
                    </a:p>
                  </a:txBody>
                  <a:tcPr marL="68580" marR="68580" marT="34290" marB="34290"/>
                </a:tc>
                <a:extLst>
                  <a:ext uri="{0D108BD9-81ED-4DB2-BD59-A6C34878D82A}">
                    <a16:rowId xmlns:a16="http://schemas.microsoft.com/office/drawing/2014/main" val="2170294317"/>
                  </a:ext>
                </a:extLst>
              </a:tr>
              <a:tr h="1668780">
                <a:tc>
                  <a:txBody>
                    <a:bodyPr/>
                    <a:lstStyle/>
                    <a:p>
                      <a:pPr marL="0" algn="l" defTabSz="914400" rtl="0" eaLnBrk="1" latinLnBrk="0" hangingPunct="1"/>
                      <a:r>
                        <a:rPr lang="en-GB" sz="1100" b="1" u="sng" kern="1200" dirty="0" smtClean="0"/>
                        <a:t>Mobile Phones </a:t>
                      </a:r>
                    </a:p>
                    <a:p>
                      <a:pPr marL="0" algn="l" defTabSz="914400" rtl="0" eaLnBrk="1" latinLnBrk="0" hangingPunct="1"/>
                      <a:endParaRPr lang="en-GB" sz="1100" b="1" u="sng" kern="1200" dirty="0" smtClean="0"/>
                    </a:p>
                    <a:p>
                      <a:pPr lvl="1"/>
                      <a:r>
                        <a:rPr lang="en-GB" sz="1100" dirty="0" smtClean="0"/>
                        <a:t>New contract now awarded  (voice and data) </a:t>
                      </a:r>
                    </a:p>
                    <a:p>
                      <a:pPr lvl="1"/>
                      <a:endParaRPr lang="en-GB" sz="1100" dirty="0" smtClean="0"/>
                    </a:p>
                    <a:p>
                      <a:pPr lvl="1"/>
                      <a:r>
                        <a:rPr lang="en-GB" sz="1100" dirty="0" smtClean="0"/>
                        <a:t>Tariffs savings estimated</a:t>
                      </a:r>
                      <a:r>
                        <a:rPr lang="en-GB" sz="1100" baseline="0" dirty="0" smtClean="0"/>
                        <a:t> at 30-50% </a:t>
                      </a:r>
                      <a:endParaRPr lang="en-GB" sz="1100" dirty="0" smtClean="0"/>
                    </a:p>
                    <a:p>
                      <a:pPr lvl="1"/>
                      <a:endParaRPr lang="en-GB" sz="1100" dirty="0" smtClean="0"/>
                    </a:p>
                    <a:p>
                      <a:pPr lvl="1"/>
                      <a:r>
                        <a:rPr lang="en-GB" sz="1100" dirty="0" smtClean="0"/>
                        <a:t>Tariff transfer requests/recommendation</a:t>
                      </a:r>
                      <a:r>
                        <a:rPr lang="en-GB" sz="1100" baseline="0" dirty="0" smtClean="0"/>
                        <a:t>s</a:t>
                      </a:r>
                      <a:r>
                        <a:rPr lang="en-GB" sz="1100" dirty="0" smtClean="0"/>
                        <a:t> communication</a:t>
                      </a:r>
                      <a:r>
                        <a:rPr lang="en-GB" sz="1100" baseline="0" dirty="0" smtClean="0"/>
                        <a:t> by procurement to departments  on 15</a:t>
                      </a:r>
                      <a:r>
                        <a:rPr lang="en-GB" sz="1100" baseline="30000" dirty="0" smtClean="0"/>
                        <a:t>th</a:t>
                      </a:r>
                      <a:r>
                        <a:rPr lang="en-GB" sz="1100" baseline="0" dirty="0" smtClean="0"/>
                        <a:t> April </a:t>
                      </a:r>
                      <a:endParaRPr lang="en-GB" sz="1100" dirty="0" smtClean="0"/>
                    </a:p>
                    <a:p>
                      <a:pPr lvl="1"/>
                      <a:endParaRPr lang="en-GB" sz="1100" dirty="0" smtClean="0"/>
                    </a:p>
                    <a:p>
                      <a:endParaRPr lang="en-GB" sz="11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u="sng" dirty="0" smtClean="0"/>
                        <a:t>Recruitment of temporary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u="sng" dirty="0" smtClean="0"/>
                    </a:p>
                    <a:p>
                      <a:r>
                        <a:rPr lang="en-GB" sz="1100" dirty="0" smtClean="0"/>
                        <a:t>Work being undertaken to identify best route to market</a:t>
                      </a:r>
                    </a:p>
                    <a:p>
                      <a:endParaRPr lang="en-GB" sz="1100" dirty="0" smtClean="0"/>
                    </a:p>
                    <a:p>
                      <a:r>
                        <a:rPr lang="en-GB" sz="1100" dirty="0" smtClean="0"/>
                        <a:t>Procurement</a:t>
                      </a:r>
                      <a:r>
                        <a:rPr lang="en-GB" sz="1100" baseline="0" dirty="0" smtClean="0"/>
                        <a:t> will communicate outcomes to Procurement Contacts</a:t>
                      </a:r>
                      <a:endParaRPr lang="en-GB" sz="1100" dirty="0" smtClean="0"/>
                    </a:p>
                    <a:p>
                      <a:endParaRPr lang="en-GB" sz="1100" dirty="0"/>
                    </a:p>
                  </a:txBody>
                  <a:tcPr marL="68580" marR="68580" marT="34290" marB="34290"/>
                </a:tc>
                <a:extLst>
                  <a:ext uri="{0D108BD9-81ED-4DB2-BD59-A6C34878D82A}">
                    <a16:rowId xmlns:a16="http://schemas.microsoft.com/office/drawing/2014/main" val="768342035"/>
                  </a:ext>
                </a:extLst>
              </a:tr>
              <a:tr h="1668780">
                <a:tc>
                  <a:txBody>
                    <a:bodyPr/>
                    <a:lstStyle/>
                    <a:p>
                      <a:r>
                        <a:rPr lang="en-GB" sz="1100" b="1" u="sng" dirty="0" smtClean="0"/>
                        <a:t>Office Furniture</a:t>
                      </a:r>
                    </a:p>
                    <a:p>
                      <a:endParaRPr lang="en-GB" sz="1100" b="1" u="sng" dirty="0" smtClean="0"/>
                    </a:p>
                    <a:p>
                      <a:pPr lvl="1"/>
                      <a:r>
                        <a:rPr lang="en-GB" sz="1100" dirty="0" smtClean="0"/>
                        <a:t>New framework agreement in place </a:t>
                      </a:r>
                    </a:p>
                    <a:p>
                      <a:pPr lvl="1"/>
                      <a:endParaRPr lang="en-GB" sz="1100" dirty="0" smtClean="0"/>
                    </a:p>
                    <a:p>
                      <a:pPr lvl="1"/>
                      <a:r>
                        <a:rPr lang="en-GB" sz="1100" dirty="0" smtClean="0"/>
                        <a:t>Procurement undertaking a review of most economically advantageous supplier across campus</a:t>
                      </a:r>
                    </a:p>
                    <a:p>
                      <a:pPr lvl="1"/>
                      <a:endParaRPr lang="en-GB" sz="1100" dirty="0" smtClean="0"/>
                    </a:p>
                    <a:p>
                      <a:pPr lvl="1"/>
                      <a:r>
                        <a:rPr lang="en-GB" sz="1100" dirty="0" smtClean="0"/>
                        <a:t>Procurement contacts will be notified and others suppliers parked.</a:t>
                      </a:r>
                    </a:p>
                    <a:p>
                      <a:endParaRPr lang="en-GB" sz="1100" dirty="0"/>
                    </a:p>
                  </a:txBody>
                  <a:tcPr marL="68580" marR="68580" marT="34290" marB="34290"/>
                </a:tc>
                <a:tc>
                  <a:txBody>
                    <a:bodyPr/>
                    <a:lstStyle/>
                    <a:p>
                      <a:endParaRPr lang="en-GB" sz="11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2098567283"/>
                  </a:ext>
                </a:extLst>
              </a:tr>
            </a:tbl>
          </a:graphicData>
        </a:graphic>
      </p:graphicFrame>
    </p:spTree>
    <p:extLst>
      <p:ext uri="{BB962C8B-B14F-4D97-AF65-F5344CB8AC3E}">
        <p14:creationId xmlns:p14="http://schemas.microsoft.com/office/powerpoint/2010/main" val="40580158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141" y="1017972"/>
            <a:ext cx="7886700" cy="609920"/>
          </a:xfrm>
        </p:spPr>
        <p:txBody>
          <a:bodyPr>
            <a:normAutofit/>
          </a:bodyPr>
          <a:lstStyle/>
          <a:p>
            <a:pPr algn="ctr"/>
            <a:r>
              <a:rPr lang="en-GB" sz="2400" b="1" dirty="0"/>
              <a:t>Cross Campus </a:t>
            </a:r>
            <a:r>
              <a:rPr lang="en-GB" sz="2400" b="1" dirty="0" err="1"/>
              <a:t>Workplan</a:t>
            </a:r>
            <a:endParaRPr lang="en-GB" sz="2400" b="1" dirty="0"/>
          </a:p>
        </p:txBody>
      </p:sp>
      <p:sp>
        <p:nvSpPr>
          <p:cNvPr id="3" name="Content Placeholder 2"/>
          <p:cNvSpPr>
            <a:spLocks noGrp="1"/>
          </p:cNvSpPr>
          <p:nvPr>
            <p:ph idx="1"/>
          </p:nvPr>
        </p:nvSpPr>
        <p:spPr>
          <a:xfrm>
            <a:off x="628650" y="1627892"/>
            <a:ext cx="7886700" cy="4897452"/>
          </a:xfrm>
        </p:spPr>
        <p:txBody>
          <a:bodyPr>
            <a:noAutofit/>
          </a:bodyPr>
          <a:lstStyle/>
          <a:p>
            <a:r>
              <a:rPr lang="en-GB" sz="1800" dirty="0" smtClean="0"/>
              <a:t>Legal Services</a:t>
            </a:r>
          </a:p>
          <a:p>
            <a:r>
              <a:rPr lang="en-GB" sz="1800" dirty="0" smtClean="0"/>
              <a:t>Audit Services</a:t>
            </a:r>
          </a:p>
          <a:p>
            <a:r>
              <a:rPr lang="en-GB" sz="1800" dirty="0" smtClean="0"/>
              <a:t>Media Buying </a:t>
            </a:r>
          </a:p>
          <a:p>
            <a:r>
              <a:rPr lang="en-GB" sz="1800" dirty="0" smtClean="0"/>
              <a:t>Gowns and Photography Hire</a:t>
            </a:r>
          </a:p>
          <a:p>
            <a:r>
              <a:rPr lang="en-GB" sz="1800" dirty="0" smtClean="0"/>
              <a:t>Catering Equipment and Supplies</a:t>
            </a:r>
          </a:p>
          <a:p>
            <a:r>
              <a:rPr lang="en-GB" sz="1800" dirty="0" smtClean="0"/>
              <a:t>Fresh and Frozen Food </a:t>
            </a:r>
          </a:p>
          <a:p>
            <a:r>
              <a:rPr lang="en-GB" sz="1800" dirty="0" smtClean="0"/>
              <a:t>Student Evaluation Module</a:t>
            </a:r>
          </a:p>
          <a:p>
            <a:r>
              <a:rPr lang="en-GB" sz="1800" dirty="0" smtClean="0"/>
              <a:t>License Renewals</a:t>
            </a:r>
          </a:p>
          <a:p>
            <a:r>
              <a:rPr lang="en-GB" sz="1800" dirty="0" smtClean="0"/>
              <a:t>IT Storage </a:t>
            </a:r>
          </a:p>
          <a:p>
            <a:r>
              <a:rPr lang="en-GB" sz="1800" dirty="0" smtClean="0"/>
              <a:t>Residences </a:t>
            </a:r>
            <a:r>
              <a:rPr lang="en-GB" sz="1800" dirty="0" err="1" smtClean="0"/>
              <a:t>Wifi</a:t>
            </a:r>
            <a:endParaRPr lang="en-GB" sz="1800" dirty="0" smtClean="0"/>
          </a:p>
          <a:p>
            <a:r>
              <a:rPr lang="en-GB" sz="1800" dirty="0" smtClean="0"/>
              <a:t>Drainage</a:t>
            </a:r>
          </a:p>
          <a:p>
            <a:r>
              <a:rPr lang="en-GB" sz="1800" dirty="0" smtClean="0"/>
              <a:t>Minor Maintenance Framework </a:t>
            </a:r>
          </a:p>
          <a:p>
            <a:r>
              <a:rPr lang="en-GB" sz="1800" dirty="0" smtClean="0"/>
              <a:t>Refurbishment </a:t>
            </a:r>
          </a:p>
          <a:p>
            <a:r>
              <a:rPr lang="en-GB" sz="1800" dirty="0" smtClean="0"/>
              <a:t>+ circa 75 departmental projects </a:t>
            </a:r>
          </a:p>
          <a:p>
            <a:endParaRPr lang="en-GB" sz="1800" dirty="0"/>
          </a:p>
        </p:txBody>
      </p:sp>
    </p:spTree>
    <p:extLst>
      <p:ext uri="{BB962C8B-B14F-4D97-AF65-F5344CB8AC3E}">
        <p14:creationId xmlns:p14="http://schemas.microsoft.com/office/powerpoint/2010/main" val="31312043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Procurement Contacts</a:t>
            </a:r>
            <a:endParaRPr lang="en-GB" b="1" dirty="0"/>
          </a:p>
        </p:txBody>
      </p:sp>
      <p:graphicFrame>
        <p:nvGraphicFramePr>
          <p:cNvPr id="13" name="Content Placeholder 12"/>
          <p:cNvGraphicFramePr>
            <a:graphicFrameLocks noGrp="1"/>
          </p:cNvGraphicFramePr>
          <p:nvPr>
            <p:ph idx="1"/>
            <p:extLst/>
          </p:nvPr>
        </p:nvGraphicFramePr>
        <p:xfrm>
          <a:off x="628650" y="1979015"/>
          <a:ext cx="3476383" cy="3263518"/>
        </p:xfrm>
        <a:graphic>
          <a:graphicData uri="http://schemas.openxmlformats.org/drawingml/2006/table">
            <a:tbl>
              <a:tblPr>
                <a:tableStyleId>{5C22544A-7EE6-4342-B048-85BDC9FD1C3A}</a:tableStyleId>
              </a:tblPr>
              <a:tblGrid>
                <a:gridCol w="2484247">
                  <a:extLst>
                    <a:ext uri="{9D8B030D-6E8A-4147-A177-3AD203B41FA5}">
                      <a16:colId xmlns:a16="http://schemas.microsoft.com/office/drawing/2014/main" val="223347629"/>
                    </a:ext>
                  </a:extLst>
                </a:gridCol>
                <a:gridCol w="492162">
                  <a:extLst>
                    <a:ext uri="{9D8B030D-6E8A-4147-A177-3AD203B41FA5}">
                      <a16:colId xmlns:a16="http://schemas.microsoft.com/office/drawing/2014/main" val="2085008418"/>
                    </a:ext>
                  </a:extLst>
                </a:gridCol>
                <a:gridCol w="499974">
                  <a:extLst>
                    <a:ext uri="{9D8B030D-6E8A-4147-A177-3AD203B41FA5}">
                      <a16:colId xmlns:a16="http://schemas.microsoft.com/office/drawing/2014/main" val="3316059006"/>
                    </a:ext>
                  </a:extLst>
                </a:gridCol>
              </a:tblGrid>
              <a:tr h="117182">
                <a:tc>
                  <a:txBody>
                    <a:bodyPr/>
                    <a:lstStyle/>
                    <a:p>
                      <a:pPr algn="l" fontAlgn="b"/>
                      <a:r>
                        <a:rPr lang="en-GB" sz="700" u="none" strike="noStrike">
                          <a:effectLst/>
                        </a:rPr>
                        <a:t>Dept </a:t>
                      </a:r>
                      <a:endParaRPr lang="en-GB" sz="700" b="1"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Name1</a:t>
                      </a:r>
                      <a:endParaRPr lang="en-GB" sz="700" b="1"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Name2</a:t>
                      </a:r>
                      <a:endParaRPr lang="en-GB" sz="700" b="1" i="0" u="none" strike="noStrike">
                        <a:solidFill>
                          <a:srgbClr val="000000"/>
                        </a:solidFill>
                        <a:effectLst/>
                        <a:latin typeface="Calibri" panose="020F0502020204030204" pitchFamily="34" charset="0"/>
                      </a:endParaRPr>
                    </a:p>
                  </a:txBody>
                  <a:tcPr marL="5859" marR="5859" marT="5859" marB="0" anchor="b"/>
                </a:tc>
                <a:extLst>
                  <a:ext uri="{0D108BD9-81ED-4DB2-BD59-A6C34878D82A}">
                    <a16:rowId xmlns:a16="http://schemas.microsoft.com/office/drawing/2014/main" val="1851552370"/>
                  </a:ext>
                </a:extLst>
              </a:tr>
              <a:tr h="117182">
                <a:tc>
                  <a:txBody>
                    <a:bodyPr/>
                    <a:lstStyle/>
                    <a:p>
                      <a:pPr algn="l" fontAlgn="b"/>
                      <a:r>
                        <a:rPr lang="en-GB" sz="700" u="none" strike="noStrike">
                          <a:effectLst/>
                        </a:rPr>
                        <a:t>Architecture</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Aileen </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Alexander</a:t>
                      </a:r>
                      <a:endParaRPr lang="en-GB" sz="700" b="0" i="0" u="none" strike="noStrike">
                        <a:solidFill>
                          <a:srgbClr val="000000"/>
                        </a:solidFill>
                        <a:effectLst/>
                        <a:latin typeface="Calibri" panose="020F0502020204030204" pitchFamily="34" charset="0"/>
                      </a:endParaRPr>
                    </a:p>
                  </a:txBody>
                  <a:tcPr marL="5859" marR="5859" marT="5859" marB="0" anchor="b"/>
                </a:tc>
                <a:extLst>
                  <a:ext uri="{0D108BD9-81ED-4DB2-BD59-A6C34878D82A}">
                    <a16:rowId xmlns:a16="http://schemas.microsoft.com/office/drawing/2014/main" val="1082131028"/>
                  </a:ext>
                </a:extLst>
              </a:tr>
              <a:tr h="117182">
                <a:tc>
                  <a:txBody>
                    <a:bodyPr/>
                    <a:lstStyle/>
                    <a:p>
                      <a:pPr algn="l" fontAlgn="b"/>
                      <a:r>
                        <a:rPr lang="en-GB" sz="700" u="none" strike="noStrike">
                          <a:effectLst/>
                        </a:rPr>
                        <a:t>Biomedical Engineering</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Ashley</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MacIntyre</a:t>
                      </a:r>
                      <a:endParaRPr lang="en-GB" sz="700" b="0" i="0" u="none" strike="noStrike">
                        <a:solidFill>
                          <a:srgbClr val="000000"/>
                        </a:solidFill>
                        <a:effectLst/>
                        <a:latin typeface="Calibri" panose="020F0502020204030204" pitchFamily="34" charset="0"/>
                      </a:endParaRPr>
                    </a:p>
                  </a:txBody>
                  <a:tcPr marL="5859" marR="5859" marT="5859" marB="0" anchor="b"/>
                </a:tc>
                <a:extLst>
                  <a:ext uri="{0D108BD9-81ED-4DB2-BD59-A6C34878D82A}">
                    <a16:rowId xmlns:a16="http://schemas.microsoft.com/office/drawing/2014/main" val="3686709344"/>
                  </a:ext>
                </a:extLst>
              </a:tr>
              <a:tr h="117182">
                <a:tc>
                  <a:txBody>
                    <a:bodyPr/>
                    <a:lstStyle/>
                    <a:p>
                      <a:pPr algn="l" fontAlgn="b"/>
                      <a:r>
                        <a:rPr lang="en-GB" sz="700" u="none" strike="noStrike">
                          <a:effectLst/>
                        </a:rPr>
                        <a:t>Civil and Environmental Engineering</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Lesley</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Bell</a:t>
                      </a:r>
                      <a:endParaRPr lang="en-GB" sz="700" b="0" i="0" u="none" strike="noStrike">
                        <a:solidFill>
                          <a:srgbClr val="000000"/>
                        </a:solidFill>
                        <a:effectLst/>
                        <a:latin typeface="Calibri" panose="020F0502020204030204" pitchFamily="34" charset="0"/>
                      </a:endParaRPr>
                    </a:p>
                  </a:txBody>
                  <a:tcPr marL="5859" marR="5859" marT="5859" marB="0" anchor="b"/>
                </a:tc>
                <a:extLst>
                  <a:ext uri="{0D108BD9-81ED-4DB2-BD59-A6C34878D82A}">
                    <a16:rowId xmlns:a16="http://schemas.microsoft.com/office/drawing/2014/main" val="616659115"/>
                  </a:ext>
                </a:extLst>
              </a:tr>
              <a:tr h="117182">
                <a:tc>
                  <a:txBody>
                    <a:bodyPr/>
                    <a:lstStyle/>
                    <a:p>
                      <a:pPr algn="l" fontAlgn="b"/>
                      <a:r>
                        <a:rPr lang="en-GB" sz="700" u="none" strike="noStrike">
                          <a:effectLst/>
                        </a:rPr>
                        <a:t>Chemical and Process Engineering</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Caroline</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Rashid</a:t>
                      </a:r>
                      <a:endParaRPr lang="en-GB" sz="700" b="0" i="0" u="none" strike="noStrike">
                        <a:solidFill>
                          <a:srgbClr val="000000"/>
                        </a:solidFill>
                        <a:effectLst/>
                        <a:latin typeface="Calibri" panose="020F0502020204030204" pitchFamily="34" charset="0"/>
                      </a:endParaRPr>
                    </a:p>
                  </a:txBody>
                  <a:tcPr marL="5859" marR="5859" marT="5859" marB="0" anchor="b"/>
                </a:tc>
                <a:extLst>
                  <a:ext uri="{0D108BD9-81ED-4DB2-BD59-A6C34878D82A}">
                    <a16:rowId xmlns:a16="http://schemas.microsoft.com/office/drawing/2014/main" val="1781211066"/>
                  </a:ext>
                </a:extLst>
              </a:tr>
              <a:tr h="117182">
                <a:tc>
                  <a:txBody>
                    <a:bodyPr/>
                    <a:lstStyle/>
                    <a:p>
                      <a:pPr algn="l" fontAlgn="b"/>
                      <a:r>
                        <a:rPr lang="en-GB" sz="700" u="none" strike="noStrike">
                          <a:effectLst/>
                        </a:rPr>
                        <a:t>Design Manufacture and Engineering Management</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Pamela</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Peacock</a:t>
                      </a:r>
                      <a:endParaRPr lang="en-GB" sz="700" b="0" i="0" u="none" strike="noStrike">
                        <a:solidFill>
                          <a:srgbClr val="000000"/>
                        </a:solidFill>
                        <a:effectLst/>
                        <a:latin typeface="Calibri" panose="020F0502020204030204" pitchFamily="34" charset="0"/>
                      </a:endParaRPr>
                    </a:p>
                  </a:txBody>
                  <a:tcPr marL="5859" marR="5859" marT="5859" marB="0" anchor="b"/>
                </a:tc>
                <a:extLst>
                  <a:ext uri="{0D108BD9-81ED-4DB2-BD59-A6C34878D82A}">
                    <a16:rowId xmlns:a16="http://schemas.microsoft.com/office/drawing/2014/main" val="1666702621"/>
                  </a:ext>
                </a:extLst>
              </a:tr>
              <a:tr h="117182">
                <a:tc>
                  <a:txBody>
                    <a:bodyPr/>
                    <a:lstStyle/>
                    <a:p>
                      <a:pPr algn="l" fontAlgn="b"/>
                      <a:r>
                        <a:rPr lang="en-GB" sz="700" u="none" strike="noStrike">
                          <a:effectLst/>
                        </a:rPr>
                        <a:t>Electronic and Electrical Engineering</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Morag </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Aitken</a:t>
                      </a:r>
                      <a:endParaRPr lang="en-GB" sz="700" b="0" i="0" u="none" strike="noStrike">
                        <a:solidFill>
                          <a:srgbClr val="000000"/>
                        </a:solidFill>
                        <a:effectLst/>
                        <a:latin typeface="Calibri" panose="020F0502020204030204" pitchFamily="34" charset="0"/>
                      </a:endParaRPr>
                    </a:p>
                  </a:txBody>
                  <a:tcPr marL="5859" marR="5859" marT="5859" marB="0" anchor="b"/>
                </a:tc>
                <a:extLst>
                  <a:ext uri="{0D108BD9-81ED-4DB2-BD59-A6C34878D82A}">
                    <a16:rowId xmlns:a16="http://schemas.microsoft.com/office/drawing/2014/main" val="3465458628"/>
                  </a:ext>
                </a:extLst>
              </a:tr>
              <a:tr h="117182">
                <a:tc>
                  <a:txBody>
                    <a:bodyPr/>
                    <a:lstStyle/>
                    <a:p>
                      <a:pPr algn="l" fontAlgn="b"/>
                      <a:r>
                        <a:rPr lang="en-GB" sz="700" u="none" strike="noStrike">
                          <a:effectLst/>
                        </a:rPr>
                        <a:t>Electronic and Electrical Engineering</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Chrsitine </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Bryson</a:t>
                      </a:r>
                      <a:endParaRPr lang="en-GB" sz="700" b="0" i="0" u="none" strike="noStrike">
                        <a:solidFill>
                          <a:srgbClr val="000000"/>
                        </a:solidFill>
                        <a:effectLst/>
                        <a:latin typeface="Calibri" panose="020F0502020204030204" pitchFamily="34" charset="0"/>
                      </a:endParaRPr>
                    </a:p>
                  </a:txBody>
                  <a:tcPr marL="5859" marR="5859" marT="5859" marB="0" anchor="b"/>
                </a:tc>
                <a:extLst>
                  <a:ext uri="{0D108BD9-81ED-4DB2-BD59-A6C34878D82A}">
                    <a16:rowId xmlns:a16="http://schemas.microsoft.com/office/drawing/2014/main" val="2095333513"/>
                  </a:ext>
                </a:extLst>
              </a:tr>
              <a:tr h="117182">
                <a:tc>
                  <a:txBody>
                    <a:bodyPr/>
                    <a:lstStyle/>
                    <a:p>
                      <a:pPr algn="l" fontAlgn="b"/>
                      <a:r>
                        <a:rPr lang="en-GB" sz="700" u="none" strike="noStrike">
                          <a:effectLst/>
                        </a:rPr>
                        <a:t>Electronic and Electrical Engineering</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Lynn </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Morrison</a:t>
                      </a:r>
                      <a:endParaRPr lang="en-GB" sz="700" b="0" i="0" u="none" strike="noStrike">
                        <a:solidFill>
                          <a:srgbClr val="000000"/>
                        </a:solidFill>
                        <a:effectLst/>
                        <a:latin typeface="Calibri" panose="020F0502020204030204" pitchFamily="34" charset="0"/>
                      </a:endParaRPr>
                    </a:p>
                  </a:txBody>
                  <a:tcPr marL="5859" marR="5859" marT="5859" marB="0" anchor="b"/>
                </a:tc>
                <a:extLst>
                  <a:ext uri="{0D108BD9-81ED-4DB2-BD59-A6C34878D82A}">
                    <a16:rowId xmlns:a16="http://schemas.microsoft.com/office/drawing/2014/main" val="2734990422"/>
                  </a:ext>
                </a:extLst>
              </a:tr>
              <a:tr h="117182">
                <a:tc>
                  <a:txBody>
                    <a:bodyPr/>
                    <a:lstStyle/>
                    <a:p>
                      <a:pPr algn="l" fontAlgn="b"/>
                      <a:r>
                        <a:rPr lang="en-GB" sz="700" u="none" strike="noStrike">
                          <a:effectLst/>
                        </a:rPr>
                        <a:t>Engineering  Deans Office</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Mary</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Cunningham</a:t>
                      </a:r>
                      <a:endParaRPr lang="en-GB" sz="700" b="0" i="0" u="none" strike="noStrike">
                        <a:solidFill>
                          <a:srgbClr val="000000"/>
                        </a:solidFill>
                        <a:effectLst/>
                        <a:latin typeface="Calibri" panose="020F0502020204030204" pitchFamily="34" charset="0"/>
                      </a:endParaRPr>
                    </a:p>
                  </a:txBody>
                  <a:tcPr marL="5859" marR="5859" marT="5859" marB="0" anchor="b"/>
                </a:tc>
                <a:extLst>
                  <a:ext uri="{0D108BD9-81ED-4DB2-BD59-A6C34878D82A}">
                    <a16:rowId xmlns:a16="http://schemas.microsoft.com/office/drawing/2014/main" val="2400297685"/>
                  </a:ext>
                </a:extLst>
              </a:tr>
              <a:tr h="117182">
                <a:tc>
                  <a:txBody>
                    <a:bodyPr/>
                    <a:lstStyle/>
                    <a:p>
                      <a:pPr algn="l" fontAlgn="b"/>
                      <a:r>
                        <a:rPr lang="en-GB" sz="700" u="none" strike="noStrike">
                          <a:effectLst/>
                        </a:rPr>
                        <a:t>Mechanical and Aerospace Engineering</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Natalie </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Beveridge</a:t>
                      </a:r>
                      <a:endParaRPr lang="en-GB" sz="700" b="0" i="0" u="none" strike="noStrike">
                        <a:solidFill>
                          <a:srgbClr val="000000"/>
                        </a:solidFill>
                        <a:effectLst/>
                        <a:latin typeface="Calibri" panose="020F0502020204030204" pitchFamily="34" charset="0"/>
                      </a:endParaRPr>
                    </a:p>
                  </a:txBody>
                  <a:tcPr marL="5859" marR="5859" marT="5859" marB="0" anchor="b"/>
                </a:tc>
                <a:extLst>
                  <a:ext uri="{0D108BD9-81ED-4DB2-BD59-A6C34878D82A}">
                    <a16:rowId xmlns:a16="http://schemas.microsoft.com/office/drawing/2014/main" val="3152338302"/>
                  </a:ext>
                </a:extLst>
              </a:tr>
              <a:tr h="117182">
                <a:tc>
                  <a:txBody>
                    <a:bodyPr/>
                    <a:lstStyle/>
                    <a:p>
                      <a:pPr algn="l" fontAlgn="b"/>
                      <a:r>
                        <a:rPr lang="en-GB" sz="700" u="none" strike="noStrike">
                          <a:effectLst/>
                        </a:rPr>
                        <a:t>Navel Architecture Ocean and Marine Engineering</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Lynne</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Samson</a:t>
                      </a:r>
                      <a:endParaRPr lang="en-GB" sz="700" b="0" i="0" u="none" strike="noStrike">
                        <a:solidFill>
                          <a:srgbClr val="000000"/>
                        </a:solidFill>
                        <a:effectLst/>
                        <a:latin typeface="Calibri" panose="020F0502020204030204" pitchFamily="34" charset="0"/>
                      </a:endParaRPr>
                    </a:p>
                  </a:txBody>
                  <a:tcPr marL="5859" marR="5859" marT="5859" marB="0" anchor="b"/>
                </a:tc>
                <a:extLst>
                  <a:ext uri="{0D108BD9-81ED-4DB2-BD59-A6C34878D82A}">
                    <a16:rowId xmlns:a16="http://schemas.microsoft.com/office/drawing/2014/main" val="350239200"/>
                  </a:ext>
                </a:extLst>
              </a:tr>
              <a:tr h="117182">
                <a:tc>
                  <a:txBody>
                    <a:bodyPr/>
                    <a:lstStyle/>
                    <a:p>
                      <a:pPr algn="l" fontAlgn="b"/>
                      <a:r>
                        <a:rPr lang="en-GB" sz="700" u="none" strike="noStrike">
                          <a:effectLst/>
                        </a:rPr>
                        <a:t>Science Faculty Office</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Alistair</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Gilmour</a:t>
                      </a:r>
                      <a:endParaRPr lang="en-GB" sz="700" b="0" i="0" u="none" strike="noStrike">
                        <a:solidFill>
                          <a:srgbClr val="000000"/>
                        </a:solidFill>
                        <a:effectLst/>
                        <a:latin typeface="Calibri" panose="020F0502020204030204" pitchFamily="34" charset="0"/>
                      </a:endParaRPr>
                    </a:p>
                  </a:txBody>
                  <a:tcPr marL="5859" marR="5859" marT="5859" marB="0" anchor="b"/>
                </a:tc>
                <a:extLst>
                  <a:ext uri="{0D108BD9-81ED-4DB2-BD59-A6C34878D82A}">
                    <a16:rowId xmlns:a16="http://schemas.microsoft.com/office/drawing/2014/main" val="3852841681"/>
                  </a:ext>
                </a:extLst>
              </a:tr>
              <a:tr h="117182">
                <a:tc>
                  <a:txBody>
                    <a:bodyPr/>
                    <a:lstStyle/>
                    <a:p>
                      <a:pPr algn="l" fontAlgn="b"/>
                      <a:r>
                        <a:rPr lang="en-GB" sz="700" u="none" strike="noStrike">
                          <a:effectLst/>
                        </a:rPr>
                        <a:t>Physics</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Catherine</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Cheshire</a:t>
                      </a:r>
                      <a:endParaRPr lang="en-GB" sz="700" b="0" i="0" u="none" strike="noStrike">
                        <a:solidFill>
                          <a:srgbClr val="000000"/>
                        </a:solidFill>
                        <a:effectLst/>
                        <a:latin typeface="Calibri" panose="020F0502020204030204" pitchFamily="34" charset="0"/>
                      </a:endParaRPr>
                    </a:p>
                  </a:txBody>
                  <a:tcPr marL="5859" marR="5859" marT="5859" marB="0" anchor="b"/>
                </a:tc>
                <a:extLst>
                  <a:ext uri="{0D108BD9-81ED-4DB2-BD59-A6C34878D82A}">
                    <a16:rowId xmlns:a16="http://schemas.microsoft.com/office/drawing/2014/main" val="575332669"/>
                  </a:ext>
                </a:extLst>
              </a:tr>
              <a:tr h="117182">
                <a:tc>
                  <a:txBody>
                    <a:bodyPr/>
                    <a:lstStyle/>
                    <a:p>
                      <a:pPr algn="l" fontAlgn="b"/>
                      <a:r>
                        <a:rPr lang="en-GB" sz="700" u="none" strike="noStrike">
                          <a:effectLst/>
                        </a:rPr>
                        <a:t>Physics</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Kirsten </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Munro</a:t>
                      </a:r>
                      <a:endParaRPr lang="en-GB" sz="700" b="0" i="0" u="none" strike="noStrike">
                        <a:solidFill>
                          <a:srgbClr val="000000"/>
                        </a:solidFill>
                        <a:effectLst/>
                        <a:latin typeface="Calibri" panose="020F0502020204030204" pitchFamily="34" charset="0"/>
                      </a:endParaRPr>
                    </a:p>
                  </a:txBody>
                  <a:tcPr marL="5859" marR="5859" marT="5859" marB="0" anchor="b"/>
                </a:tc>
                <a:extLst>
                  <a:ext uri="{0D108BD9-81ED-4DB2-BD59-A6C34878D82A}">
                    <a16:rowId xmlns:a16="http://schemas.microsoft.com/office/drawing/2014/main" val="1678095848"/>
                  </a:ext>
                </a:extLst>
              </a:tr>
              <a:tr h="216786">
                <a:tc>
                  <a:txBody>
                    <a:bodyPr/>
                    <a:lstStyle/>
                    <a:p>
                      <a:pPr algn="l" fontAlgn="b"/>
                      <a:r>
                        <a:rPr lang="en-GB" sz="700" u="none" strike="noStrike">
                          <a:effectLst/>
                        </a:rPr>
                        <a:t>Institute of Pharmacy and Biomedical Sciences</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ctr"/>
                      <a:r>
                        <a:rPr lang="en-GB" sz="700" u="none" strike="noStrike">
                          <a:effectLst/>
                        </a:rPr>
                        <a:t>Carol</a:t>
                      </a:r>
                      <a:endParaRPr lang="en-GB" sz="700" b="0" i="0" u="none" strike="noStrike">
                        <a:solidFill>
                          <a:srgbClr val="000000"/>
                        </a:solidFill>
                        <a:effectLst/>
                        <a:latin typeface="Calibri" panose="020F0502020204030204" pitchFamily="34" charset="0"/>
                      </a:endParaRPr>
                    </a:p>
                  </a:txBody>
                  <a:tcPr marL="5859" marR="5859" marT="5859" marB="0" anchor="ctr"/>
                </a:tc>
                <a:tc>
                  <a:txBody>
                    <a:bodyPr/>
                    <a:lstStyle/>
                    <a:p>
                      <a:pPr algn="l" fontAlgn="ctr"/>
                      <a:r>
                        <a:rPr lang="en-GB" sz="700" u="none" strike="noStrike">
                          <a:effectLst/>
                        </a:rPr>
                        <a:t>Torrance</a:t>
                      </a:r>
                      <a:endParaRPr lang="en-GB" sz="700" b="0" i="0" u="none" strike="noStrike">
                        <a:solidFill>
                          <a:srgbClr val="000000"/>
                        </a:solidFill>
                        <a:effectLst/>
                        <a:latin typeface="Calibri" panose="020F0502020204030204" pitchFamily="34" charset="0"/>
                      </a:endParaRPr>
                    </a:p>
                  </a:txBody>
                  <a:tcPr marL="5859" marR="5859" marT="5859" marB="0" anchor="ctr"/>
                </a:tc>
                <a:extLst>
                  <a:ext uri="{0D108BD9-81ED-4DB2-BD59-A6C34878D82A}">
                    <a16:rowId xmlns:a16="http://schemas.microsoft.com/office/drawing/2014/main" val="1479180345"/>
                  </a:ext>
                </a:extLst>
              </a:tr>
              <a:tr h="117182">
                <a:tc>
                  <a:txBody>
                    <a:bodyPr/>
                    <a:lstStyle/>
                    <a:p>
                      <a:pPr algn="l" fontAlgn="b"/>
                      <a:r>
                        <a:rPr lang="en-GB" sz="700" u="none" strike="noStrike">
                          <a:effectLst/>
                        </a:rPr>
                        <a:t>Human Resources</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Chrsitine </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Sinclair</a:t>
                      </a:r>
                      <a:endParaRPr lang="en-GB" sz="700" b="0" i="0" u="none" strike="noStrike">
                        <a:solidFill>
                          <a:srgbClr val="000000"/>
                        </a:solidFill>
                        <a:effectLst/>
                        <a:latin typeface="Calibri" panose="020F0502020204030204" pitchFamily="34" charset="0"/>
                      </a:endParaRPr>
                    </a:p>
                  </a:txBody>
                  <a:tcPr marL="5859" marR="5859" marT="5859" marB="0" anchor="b"/>
                </a:tc>
                <a:extLst>
                  <a:ext uri="{0D108BD9-81ED-4DB2-BD59-A6C34878D82A}">
                    <a16:rowId xmlns:a16="http://schemas.microsoft.com/office/drawing/2014/main" val="761456661"/>
                  </a:ext>
                </a:extLst>
              </a:tr>
              <a:tr h="117182">
                <a:tc>
                  <a:txBody>
                    <a:bodyPr/>
                    <a:lstStyle/>
                    <a:p>
                      <a:pPr algn="l" fontAlgn="b"/>
                      <a:r>
                        <a:rPr lang="en-GB" sz="700" u="none" strike="noStrike">
                          <a:effectLst/>
                        </a:rPr>
                        <a:t>Internal Audit</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Lisa</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Carroll</a:t>
                      </a:r>
                      <a:endParaRPr lang="en-GB" sz="700" b="0" i="0" u="none" strike="noStrike">
                        <a:solidFill>
                          <a:srgbClr val="000000"/>
                        </a:solidFill>
                        <a:effectLst/>
                        <a:latin typeface="Calibri" panose="020F0502020204030204" pitchFamily="34" charset="0"/>
                      </a:endParaRPr>
                    </a:p>
                  </a:txBody>
                  <a:tcPr marL="5859" marR="5859" marT="5859" marB="0" anchor="b"/>
                </a:tc>
                <a:extLst>
                  <a:ext uri="{0D108BD9-81ED-4DB2-BD59-A6C34878D82A}">
                    <a16:rowId xmlns:a16="http://schemas.microsoft.com/office/drawing/2014/main" val="3204292299"/>
                  </a:ext>
                </a:extLst>
              </a:tr>
              <a:tr h="117182">
                <a:tc>
                  <a:txBody>
                    <a:bodyPr/>
                    <a:lstStyle/>
                    <a:p>
                      <a:pPr algn="l" fontAlgn="b"/>
                      <a:r>
                        <a:rPr lang="en-GB" sz="700" u="none" strike="noStrike">
                          <a:effectLst/>
                        </a:rPr>
                        <a:t>Strategy and Policy</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Allison </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Shelvey</a:t>
                      </a:r>
                      <a:endParaRPr lang="en-GB" sz="700" b="0" i="0" u="none" strike="noStrike">
                        <a:solidFill>
                          <a:srgbClr val="000000"/>
                        </a:solidFill>
                        <a:effectLst/>
                        <a:latin typeface="Calibri" panose="020F0502020204030204" pitchFamily="34" charset="0"/>
                      </a:endParaRPr>
                    </a:p>
                  </a:txBody>
                  <a:tcPr marL="5859" marR="5859" marT="5859" marB="0" anchor="b"/>
                </a:tc>
                <a:extLst>
                  <a:ext uri="{0D108BD9-81ED-4DB2-BD59-A6C34878D82A}">
                    <a16:rowId xmlns:a16="http://schemas.microsoft.com/office/drawing/2014/main" val="4066702024"/>
                  </a:ext>
                </a:extLst>
              </a:tr>
              <a:tr h="117182">
                <a:tc>
                  <a:txBody>
                    <a:bodyPr/>
                    <a:lstStyle/>
                    <a:p>
                      <a:pPr algn="l" fontAlgn="b"/>
                      <a:r>
                        <a:rPr lang="en-GB" sz="700" u="none" strike="noStrike">
                          <a:effectLst/>
                        </a:rPr>
                        <a:t>Information Services</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Lesley-Anne</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Garty</a:t>
                      </a:r>
                      <a:endParaRPr lang="en-GB" sz="700" b="0" i="0" u="none" strike="noStrike">
                        <a:solidFill>
                          <a:srgbClr val="000000"/>
                        </a:solidFill>
                        <a:effectLst/>
                        <a:latin typeface="Calibri" panose="020F0502020204030204" pitchFamily="34" charset="0"/>
                      </a:endParaRPr>
                    </a:p>
                  </a:txBody>
                  <a:tcPr marL="5859" marR="5859" marT="5859" marB="0" anchor="b"/>
                </a:tc>
                <a:extLst>
                  <a:ext uri="{0D108BD9-81ED-4DB2-BD59-A6C34878D82A}">
                    <a16:rowId xmlns:a16="http://schemas.microsoft.com/office/drawing/2014/main" val="1731949241"/>
                  </a:ext>
                </a:extLst>
              </a:tr>
              <a:tr h="117182">
                <a:tc>
                  <a:txBody>
                    <a:bodyPr/>
                    <a:lstStyle/>
                    <a:p>
                      <a:pPr algn="l" fontAlgn="b"/>
                      <a:r>
                        <a:rPr lang="en-GB" sz="700" u="none" strike="noStrike">
                          <a:effectLst/>
                        </a:rPr>
                        <a:t>Student Experience</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Margaret</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Blackwood</a:t>
                      </a:r>
                      <a:endParaRPr lang="en-GB" sz="700" b="0" i="0" u="none" strike="noStrike">
                        <a:solidFill>
                          <a:srgbClr val="000000"/>
                        </a:solidFill>
                        <a:effectLst/>
                        <a:latin typeface="Calibri" panose="020F0502020204030204" pitchFamily="34" charset="0"/>
                      </a:endParaRPr>
                    </a:p>
                  </a:txBody>
                  <a:tcPr marL="5859" marR="5859" marT="5859" marB="0" anchor="b"/>
                </a:tc>
                <a:extLst>
                  <a:ext uri="{0D108BD9-81ED-4DB2-BD59-A6C34878D82A}">
                    <a16:rowId xmlns:a16="http://schemas.microsoft.com/office/drawing/2014/main" val="324247903"/>
                  </a:ext>
                </a:extLst>
              </a:tr>
              <a:tr h="117182">
                <a:tc>
                  <a:txBody>
                    <a:bodyPr/>
                    <a:lstStyle/>
                    <a:p>
                      <a:pPr algn="l" fontAlgn="b"/>
                      <a:r>
                        <a:rPr lang="en-GB" sz="700" u="none" strike="noStrike">
                          <a:effectLst/>
                        </a:rPr>
                        <a:t>Student Experience</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Gianna </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Devin</a:t>
                      </a:r>
                      <a:endParaRPr lang="en-GB" sz="700" b="0" i="0" u="none" strike="noStrike">
                        <a:solidFill>
                          <a:srgbClr val="000000"/>
                        </a:solidFill>
                        <a:effectLst/>
                        <a:latin typeface="Calibri" panose="020F0502020204030204" pitchFamily="34" charset="0"/>
                      </a:endParaRPr>
                    </a:p>
                  </a:txBody>
                  <a:tcPr marL="5859" marR="5859" marT="5859" marB="0" anchor="b"/>
                </a:tc>
                <a:extLst>
                  <a:ext uri="{0D108BD9-81ED-4DB2-BD59-A6C34878D82A}">
                    <a16:rowId xmlns:a16="http://schemas.microsoft.com/office/drawing/2014/main" val="479779105"/>
                  </a:ext>
                </a:extLst>
              </a:tr>
              <a:tr h="117182">
                <a:tc>
                  <a:txBody>
                    <a:bodyPr/>
                    <a:lstStyle/>
                    <a:p>
                      <a:pPr algn="l" fontAlgn="b"/>
                      <a:r>
                        <a:rPr lang="en-GB" sz="700" u="none" strike="noStrike">
                          <a:effectLst/>
                        </a:rPr>
                        <a:t>Student Experience</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Ann</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Duncan</a:t>
                      </a:r>
                      <a:endParaRPr lang="en-GB" sz="700" b="0" i="0" u="none" strike="noStrike">
                        <a:solidFill>
                          <a:srgbClr val="000000"/>
                        </a:solidFill>
                        <a:effectLst/>
                        <a:latin typeface="Calibri" panose="020F0502020204030204" pitchFamily="34" charset="0"/>
                      </a:endParaRPr>
                    </a:p>
                  </a:txBody>
                  <a:tcPr marL="5859" marR="5859" marT="5859" marB="0" anchor="b"/>
                </a:tc>
                <a:extLst>
                  <a:ext uri="{0D108BD9-81ED-4DB2-BD59-A6C34878D82A}">
                    <a16:rowId xmlns:a16="http://schemas.microsoft.com/office/drawing/2014/main" val="136242797"/>
                  </a:ext>
                </a:extLst>
              </a:tr>
              <a:tr h="117182">
                <a:tc>
                  <a:txBody>
                    <a:bodyPr/>
                    <a:lstStyle/>
                    <a:p>
                      <a:pPr algn="l" fontAlgn="b"/>
                      <a:r>
                        <a:rPr lang="en-GB" sz="700" u="none" strike="noStrike">
                          <a:effectLst/>
                        </a:rPr>
                        <a:t>Student Experience</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Emma </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Brown</a:t>
                      </a:r>
                      <a:endParaRPr lang="en-GB" sz="700" b="0" i="0" u="none" strike="noStrike">
                        <a:solidFill>
                          <a:srgbClr val="000000"/>
                        </a:solidFill>
                        <a:effectLst/>
                        <a:latin typeface="Calibri" panose="020F0502020204030204" pitchFamily="34" charset="0"/>
                      </a:endParaRPr>
                    </a:p>
                  </a:txBody>
                  <a:tcPr marL="5859" marR="5859" marT="5859" marB="0" anchor="b"/>
                </a:tc>
                <a:extLst>
                  <a:ext uri="{0D108BD9-81ED-4DB2-BD59-A6C34878D82A}">
                    <a16:rowId xmlns:a16="http://schemas.microsoft.com/office/drawing/2014/main" val="1774633029"/>
                  </a:ext>
                </a:extLst>
              </a:tr>
              <a:tr h="117182">
                <a:tc>
                  <a:txBody>
                    <a:bodyPr/>
                    <a:lstStyle/>
                    <a:p>
                      <a:pPr algn="l" fontAlgn="b"/>
                      <a:r>
                        <a:rPr lang="en-GB" sz="700" u="none" strike="noStrike">
                          <a:effectLst/>
                        </a:rPr>
                        <a:t>Student Experience</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Sandra</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Wright</a:t>
                      </a:r>
                      <a:endParaRPr lang="en-GB" sz="700" b="0" i="0" u="none" strike="noStrike">
                        <a:solidFill>
                          <a:srgbClr val="000000"/>
                        </a:solidFill>
                        <a:effectLst/>
                        <a:latin typeface="Calibri" panose="020F0502020204030204" pitchFamily="34" charset="0"/>
                      </a:endParaRPr>
                    </a:p>
                  </a:txBody>
                  <a:tcPr marL="5859" marR="5859" marT="5859" marB="0" anchor="b"/>
                </a:tc>
                <a:extLst>
                  <a:ext uri="{0D108BD9-81ED-4DB2-BD59-A6C34878D82A}">
                    <a16:rowId xmlns:a16="http://schemas.microsoft.com/office/drawing/2014/main" val="4286243547"/>
                  </a:ext>
                </a:extLst>
              </a:tr>
              <a:tr h="117182">
                <a:tc>
                  <a:txBody>
                    <a:bodyPr/>
                    <a:lstStyle/>
                    <a:p>
                      <a:pPr algn="l" fontAlgn="b"/>
                      <a:r>
                        <a:rPr lang="en-GB" sz="700" u="none" strike="noStrike">
                          <a:effectLst/>
                        </a:rPr>
                        <a:t>Student Experience</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Ian</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Maclellan</a:t>
                      </a:r>
                      <a:endParaRPr lang="en-GB" sz="700" b="0" i="0" u="none" strike="noStrike">
                        <a:solidFill>
                          <a:srgbClr val="000000"/>
                        </a:solidFill>
                        <a:effectLst/>
                        <a:latin typeface="Calibri" panose="020F0502020204030204" pitchFamily="34" charset="0"/>
                      </a:endParaRPr>
                    </a:p>
                  </a:txBody>
                  <a:tcPr marL="5859" marR="5859" marT="5859" marB="0" anchor="b"/>
                </a:tc>
                <a:extLst>
                  <a:ext uri="{0D108BD9-81ED-4DB2-BD59-A6C34878D82A}">
                    <a16:rowId xmlns:a16="http://schemas.microsoft.com/office/drawing/2014/main" val="2942947372"/>
                  </a:ext>
                </a:extLst>
              </a:tr>
              <a:tr h="117182">
                <a:tc>
                  <a:txBody>
                    <a:bodyPr/>
                    <a:lstStyle/>
                    <a:p>
                      <a:pPr algn="l" fontAlgn="b"/>
                      <a:r>
                        <a:rPr lang="en-GB" sz="700" u="none" strike="noStrike">
                          <a:effectLst/>
                        </a:rPr>
                        <a:t>Student Experience</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a:effectLst/>
                        </a:rPr>
                        <a:t>Steph</a:t>
                      </a:r>
                      <a:endParaRPr lang="en-GB" sz="700" b="0" i="0" u="none" strike="noStrike">
                        <a:solidFill>
                          <a:srgbClr val="000000"/>
                        </a:solidFill>
                        <a:effectLst/>
                        <a:latin typeface="Calibri" panose="020F0502020204030204" pitchFamily="34" charset="0"/>
                      </a:endParaRPr>
                    </a:p>
                  </a:txBody>
                  <a:tcPr marL="5859" marR="5859" marT="5859" marB="0" anchor="b"/>
                </a:tc>
                <a:tc>
                  <a:txBody>
                    <a:bodyPr/>
                    <a:lstStyle/>
                    <a:p>
                      <a:pPr algn="l" fontAlgn="b"/>
                      <a:r>
                        <a:rPr lang="en-GB" sz="700" u="none" strike="noStrike" dirty="0">
                          <a:effectLst/>
                        </a:rPr>
                        <a:t>McKendry</a:t>
                      </a:r>
                      <a:endParaRPr lang="en-GB" sz="700" b="0" i="0" u="none" strike="noStrike" dirty="0">
                        <a:solidFill>
                          <a:srgbClr val="000000"/>
                        </a:solidFill>
                        <a:effectLst/>
                        <a:latin typeface="Calibri" panose="020F0502020204030204" pitchFamily="34" charset="0"/>
                      </a:endParaRPr>
                    </a:p>
                  </a:txBody>
                  <a:tcPr marL="5859" marR="5859" marT="5859" marB="0" anchor="b"/>
                </a:tc>
                <a:extLst>
                  <a:ext uri="{0D108BD9-81ED-4DB2-BD59-A6C34878D82A}">
                    <a16:rowId xmlns:a16="http://schemas.microsoft.com/office/drawing/2014/main" val="1888507588"/>
                  </a:ext>
                </a:extLst>
              </a:tr>
            </a:tbl>
          </a:graphicData>
        </a:graphic>
      </p:graphicFrame>
      <p:graphicFrame>
        <p:nvGraphicFramePr>
          <p:cNvPr id="14" name="Table 13"/>
          <p:cNvGraphicFramePr>
            <a:graphicFrameLocks noGrp="1"/>
          </p:cNvGraphicFramePr>
          <p:nvPr>
            <p:extLst/>
          </p:nvPr>
        </p:nvGraphicFramePr>
        <p:xfrm>
          <a:off x="4727202" y="1979015"/>
          <a:ext cx="4034053" cy="3263520"/>
        </p:xfrm>
        <a:graphic>
          <a:graphicData uri="http://schemas.openxmlformats.org/drawingml/2006/table">
            <a:tbl>
              <a:tblPr>
                <a:tableStyleId>{5C22544A-7EE6-4342-B048-85BDC9FD1C3A}</a:tableStyleId>
              </a:tblPr>
              <a:tblGrid>
                <a:gridCol w="2882762">
                  <a:extLst>
                    <a:ext uri="{9D8B030D-6E8A-4147-A177-3AD203B41FA5}">
                      <a16:colId xmlns:a16="http://schemas.microsoft.com/office/drawing/2014/main" val="2957514617"/>
                    </a:ext>
                  </a:extLst>
                </a:gridCol>
                <a:gridCol w="571113">
                  <a:extLst>
                    <a:ext uri="{9D8B030D-6E8A-4147-A177-3AD203B41FA5}">
                      <a16:colId xmlns:a16="http://schemas.microsoft.com/office/drawing/2014/main" val="2134689348"/>
                    </a:ext>
                  </a:extLst>
                </a:gridCol>
                <a:gridCol w="580178">
                  <a:extLst>
                    <a:ext uri="{9D8B030D-6E8A-4147-A177-3AD203B41FA5}">
                      <a16:colId xmlns:a16="http://schemas.microsoft.com/office/drawing/2014/main" val="122168960"/>
                    </a:ext>
                  </a:extLst>
                </a:gridCol>
              </a:tblGrid>
              <a:tr h="135980">
                <a:tc>
                  <a:txBody>
                    <a:bodyPr/>
                    <a:lstStyle/>
                    <a:p>
                      <a:pPr algn="l" fontAlgn="b"/>
                      <a:r>
                        <a:rPr lang="en-GB" sz="800" u="none" strike="noStrike" dirty="0">
                          <a:effectLst/>
                        </a:rPr>
                        <a:t>Continuous Improvement</a:t>
                      </a:r>
                      <a:endParaRPr lang="en-GB"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Susan</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Hillis</a:t>
                      </a:r>
                      <a:endParaRPr lang="en-GB"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4522499"/>
                  </a:ext>
                </a:extLst>
              </a:tr>
              <a:tr h="135980">
                <a:tc>
                  <a:txBody>
                    <a:bodyPr/>
                    <a:lstStyle/>
                    <a:p>
                      <a:pPr algn="l" fontAlgn="b"/>
                      <a:r>
                        <a:rPr lang="en-GB" sz="800" u="none" strike="noStrike" dirty="0">
                          <a:effectLst/>
                        </a:rPr>
                        <a:t>Research &amp; Knowledge Exchange Services</a:t>
                      </a:r>
                      <a:endParaRPr lang="en-GB"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Emer</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McDougall</a:t>
                      </a:r>
                      <a:endParaRPr lang="en-GB"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20273326"/>
                  </a:ext>
                </a:extLst>
              </a:tr>
              <a:tr h="135980">
                <a:tc>
                  <a:txBody>
                    <a:bodyPr/>
                    <a:lstStyle/>
                    <a:p>
                      <a:pPr algn="l" fontAlgn="b"/>
                      <a:r>
                        <a:rPr lang="en-GB" sz="800" u="none" strike="noStrike">
                          <a:effectLst/>
                        </a:rPr>
                        <a:t>Estates</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Anne</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Lochhead</a:t>
                      </a:r>
                      <a:endParaRPr lang="en-GB"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14875726"/>
                  </a:ext>
                </a:extLst>
              </a:tr>
              <a:tr h="135980">
                <a:tc>
                  <a:txBody>
                    <a:bodyPr/>
                    <a:lstStyle/>
                    <a:p>
                      <a:pPr algn="l" fontAlgn="b"/>
                      <a:r>
                        <a:rPr lang="en-GB" sz="800" u="none" strike="noStrike">
                          <a:effectLst/>
                        </a:rPr>
                        <a:t>Governance &amp; Compliance</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Veena</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O'Halloran</a:t>
                      </a:r>
                      <a:endParaRPr lang="en-GB"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82026569"/>
                  </a:ext>
                </a:extLst>
              </a:tr>
              <a:tr h="135980">
                <a:tc>
                  <a:txBody>
                    <a:bodyPr/>
                    <a:lstStyle/>
                    <a:p>
                      <a:pPr algn="l" fontAlgn="b"/>
                      <a:r>
                        <a:rPr lang="en-GB" sz="800" u="none" strike="noStrike">
                          <a:effectLst/>
                        </a:rPr>
                        <a:t>Student Experience</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Gill </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Watt</a:t>
                      </a:r>
                      <a:endParaRPr lang="en-GB"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8509067"/>
                  </a:ext>
                </a:extLst>
              </a:tr>
              <a:tr h="135980">
                <a:tc>
                  <a:txBody>
                    <a:bodyPr/>
                    <a:lstStyle/>
                    <a:p>
                      <a:pPr algn="l" fontAlgn="b"/>
                      <a:r>
                        <a:rPr lang="en-GB" sz="800" u="none" strike="noStrike">
                          <a:effectLst/>
                        </a:rPr>
                        <a:t>Education Enhancement</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Catherine</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Milligan</a:t>
                      </a:r>
                      <a:endParaRPr lang="en-GB"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23495204"/>
                  </a:ext>
                </a:extLst>
              </a:tr>
              <a:tr h="135980">
                <a:tc>
                  <a:txBody>
                    <a:bodyPr/>
                    <a:lstStyle/>
                    <a:p>
                      <a:pPr algn="l" fontAlgn="b"/>
                      <a:r>
                        <a:rPr lang="en-GB" sz="800" u="none" strike="noStrike">
                          <a:effectLst/>
                        </a:rPr>
                        <a:t>Strategy and Policy</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Rona</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Smith</a:t>
                      </a:r>
                      <a:endParaRPr lang="en-GB"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01704883"/>
                  </a:ext>
                </a:extLst>
              </a:tr>
              <a:tr h="135980">
                <a:tc>
                  <a:txBody>
                    <a:bodyPr/>
                    <a:lstStyle/>
                    <a:p>
                      <a:pPr algn="l" fontAlgn="b"/>
                      <a:r>
                        <a:rPr lang="en-GB" sz="800" u="none" strike="noStrike">
                          <a:effectLst/>
                        </a:rPr>
                        <a:t>Safety Services</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Rachel</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Doyle</a:t>
                      </a:r>
                      <a:endParaRPr lang="en-GB"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63355003"/>
                  </a:ext>
                </a:extLst>
              </a:tr>
              <a:tr h="135980">
                <a:tc>
                  <a:txBody>
                    <a:bodyPr/>
                    <a:lstStyle/>
                    <a:p>
                      <a:pPr algn="l" fontAlgn="b"/>
                      <a:r>
                        <a:rPr lang="en-GB" sz="800" u="none" strike="noStrike">
                          <a:effectLst/>
                        </a:rPr>
                        <a:t>Strathclyde Sport</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Catherine</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Mann</a:t>
                      </a:r>
                      <a:endParaRPr lang="en-GB"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92860405"/>
                  </a:ext>
                </a:extLst>
              </a:tr>
              <a:tr h="135980">
                <a:tc>
                  <a:txBody>
                    <a:bodyPr/>
                    <a:lstStyle/>
                    <a:p>
                      <a:pPr algn="l" fontAlgn="b"/>
                      <a:r>
                        <a:rPr lang="en-GB" sz="800" u="none" strike="noStrike">
                          <a:effectLst/>
                        </a:rPr>
                        <a:t>Strathclyde Sport</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Louise</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McColl</a:t>
                      </a:r>
                      <a:endParaRPr lang="en-GB"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80501335"/>
                  </a:ext>
                </a:extLst>
              </a:tr>
              <a:tr h="135980">
                <a:tc>
                  <a:txBody>
                    <a:bodyPr/>
                    <a:lstStyle/>
                    <a:p>
                      <a:pPr algn="l" fontAlgn="b"/>
                      <a:r>
                        <a:rPr lang="en-GB" sz="800" u="none" strike="noStrike">
                          <a:effectLst/>
                        </a:rPr>
                        <a:t>Strathclyde Sport</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Scott</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Neil</a:t>
                      </a:r>
                      <a:endParaRPr lang="en-GB"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03153104"/>
                  </a:ext>
                </a:extLst>
              </a:tr>
              <a:tr h="135980">
                <a:tc>
                  <a:txBody>
                    <a:bodyPr/>
                    <a:lstStyle/>
                    <a:p>
                      <a:pPr algn="l" fontAlgn="b"/>
                      <a:r>
                        <a:rPr lang="en-GB" sz="800" u="none" strike="noStrike">
                          <a:effectLst/>
                        </a:rPr>
                        <a:t>HASS</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Mark</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Irvine</a:t>
                      </a:r>
                      <a:endParaRPr lang="en-GB"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39721806"/>
                  </a:ext>
                </a:extLst>
              </a:tr>
              <a:tr h="135980">
                <a:tc>
                  <a:txBody>
                    <a:bodyPr/>
                    <a:lstStyle/>
                    <a:p>
                      <a:pPr algn="l" fontAlgn="b"/>
                      <a:r>
                        <a:rPr lang="en-GB" sz="800" u="none" strike="noStrike">
                          <a:effectLst/>
                        </a:rPr>
                        <a:t>HASS</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Lisa</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Neilson</a:t>
                      </a:r>
                      <a:endParaRPr lang="en-GB"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08456627"/>
                  </a:ext>
                </a:extLst>
              </a:tr>
              <a:tr h="135980">
                <a:tc>
                  <a:txBody>
                    <a:bodyPr/>
                    <a:lstStyle/>
                    <a:p>
                      <a:pPr algn="l" fontAlgn="b"/>
                      <a:r>
                        <a:rPr lang="en-GB" sz="800" u="none" strike="noStrike">
                          <a:effectLst/>
                        </a:rPr>
                        <a:t>HASS</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Lisa</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Kavanagh</a:t>
                      </a:r>
                      <a:endParaRPr lang="en-GB"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34076864"/>
                  </a:ext>
                </a:extLst>
              </a:tr>
              <a:tr h="135980">
                <a:tc>
                  <a:txBody>
                    <a:bodyPr/>
                    <a:lstStyle/>
                    <a:p>
                      <a:pPr algn="l" fontAlgn="b"/>
                      <a:r>
                        <a:rPr lang="en-GB" sz="800" u="none" strike="noStrike">
                          <a:effectLst/>
                        </a:rPr>
                        <a:t>Finance</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Laura</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Colquhoun</a:t>
                      </a:r>
                      <a:endParaRPr lang="en-GB"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71073232"/>
                  </a:ext>
                </a:extLst>
              </a:tr>
              <a:tr h="135980">
                <a:tc>
                  <a:txBody>
                    <a:bodyPr/>
                    <a:lstStyle/>
                    <a:p>
                      <a:pPr algn="l" fontAlgn="b"/>
                      <a:r>
                        <a:rPr lang="en-GB" sz="800" u="none" strike="noStrike">
                          <a:effectLst/>
                        </a:rPr>
                        <a:t>Marketing</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Maria</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Moran</a:t>
                      </a:r>
                      <a:endParaRPr lang="en-GB"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94697763"/>
                  </a:ext>
                </a:extLst>
              </a:tr>
              <a:tr h="135980">
                <a:tc>
                  <a:txBody>
                    <a:bodyPr/>
                    <a:lstStyle/>
                    <a:p>
                      <a:pPr algn="l" fontAlgn="b"/>
                      <a:r>
                        <a:rPr lang="en-GB" sz="800" u="none" strike="noStrike">
                          <a:effectLst/>
                        </a:rPr>
                        <a:t>Technology and Innovation Centre</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Rebekah</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Russell</a:t>
                      </a:r>
                      <a:endParaRPr lang="en-GB"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92983278"/>
                  </a:ext>
                </a:extLst>
              </a:tr>
              <a:tr h="135980">
                <a:tc>
                  <a:txBody>
                    <a:bodyPr/>
                    <a:lstStyle/>
                    <a:p>
                      <a:pPr algn="l" fontAlgn="b"/>
                      <a:r>
                        <a:rPr lang="en-GB" sz="800" u="none" strike="noStrike">
                          <a:effectLst/>
                        </a:rPr>
                        <a:t>Centre for Looked After Children</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Claire</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Agnew</a:t>
                      </a:r>
                      <a:endParaRPr lang="en-GB"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65497684"/>
                  </a:ext>
                </a:extLst>
              </a:tr>
              <a:tr h="135980">
                <a:tc>
                  <a:txBody>
                    <a:bodyPr/>
                    <a:lstStyle/>
                    <a:p>
                      <a:pPr algn="l" fontAlgn="b"/>
                      <a:r>
                        <a:rPr lang="en-GB" sz="800" u="none" strike="noStrike">
                          <a:effectLst/>
                        </a:rPr>
                        <a:t>Centre for Youth &amp; Criminal Justice</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Beverley</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MacCabe</a:t>
                      </a:r>
                      <a:endParaRPr lang="en-GB"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9589421"/>
                  </a:ext>
                </a:extLst>
              </a:tr>
              <a:tr h="135980">
                <a:tc>
                  <a:txBody>
                    <a:bodyPr/>
                    <a:lstStyle/>
                    <a:p>
                      <a:pPr algn="l" fontAlgn="b"/>
                      <a:r>
                        <a:rPr lang="en-GB" sz="800" u="none" strike="noStrike">
                          <a:effectLst/>
                        </a:rPr>
                        <a:t>Information Services</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Campbell</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Jamieson</a:t>
                      </a:r>
                      <a:endParaRPr lang="en-GB"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57038796"/>
                  </a:ext>
                </a:extLst>
              </a:tr>
              <a:tr h="135980">
                <a:tc>
                  <a:txBody>
                    <a:bodyPr/>
                    <a:lstStyle/>
                    <a:p>
                      <a:pPr algn="l" fontAlgn="b"/>
                      <a:r>
                        <a:rPr lang="en-GB" sz="800" u="none" strike="noStrike">
                          <a:effectLst/>
                        </a:rPr>
                        <a:t>Institute of Pharmacy and Biomedical Sciences</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Heather</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St Clair</a:t>
                      </a:r>
                      <a:endParaRPr lang="en-GB"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21062689"/>
                  </a:ext>
                </a:extLst>
              </a:tr>
              <a:tr h="135980">
                <a:tc>
                  <a:txBody>
                    <a:bodyPr/>
                    <a:lstStyle/>
                    <a:p>
                      <a:pPr algn="l" fontAlgn="b"/>
                      <a:r>
                        <a:rPr lang="en-GB" sz="800" u="none" strike="noStrike">
                          <a:effectLst/>
                        </a:rPr>
                        <a:t>Organisational and Staff Development Unit</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Theresa</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James </a:t>
                      </a:r>
                      <a:endParaRPr lang="en-GB"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76984525"/>
                  </a:ext>
                </a:extLst>
              </a:tr>
              <a:tr h="135980">
                <a:tc>
                  <a:txBody>
                    <a:bodyPr/>
                    <a:lstStyle/>
                    <a:p>
                      <a:pPr algn="l" fontAlgn="b"/>
                      <a:r>
                        <a:rPr lang="en-GB" sz="800" u="none" strike="noStrike">
                          <a:effectLst/>
                        </a:rPr>
                        <a:t>Conferencing And Events</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Gordon</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Hodge</a:t>
                      </a:r>
                      <a:endParaRPr lang="en-GB"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55369580"/>
                  </a:ext>
                </a:extLst>
              </a:tr>
              <a:tr h="135980">
                <a:tc>
                  <a:txBody>
                    <a:bodyPr/>
                    <a:lstStyle/>
                    <a:p>
                      <a:pPr algn="l" fontAlgn="b"/>
                      <a:r>
                        <a:rPr lang="en-GB" sz="800" u="none" strike="noStrike" dirty="0">
                          <a:effectLst/>
                        </a:rPr>
                        <a:t>Work, Employment and Organisation</a:t>
                      </a:r>
                      <a:endParaRPr lang="en-GB"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a:effectLst/>
                        </a:rPr>
                        <a:t>Deborah</a:t>
                      </a:r>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800" u="none" strike="noStrike" dirty="0">
                          <a:effectLst/>
                        </a:rPr>
                        <a:t>Campbell</a:t>
                      </a:r>
                      <a:endParaRPr lang="en-GB"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59684795"/>
                  </a:ext>
                </a:extLst>
              </a:tr>
            </a:tbl>
          </a:graphicData>
        </a:graphic>
      </p:graphicFrame>
    </p:spTree>
    <p:extLst>
      <p:ext uri="{BB962C8B-B14F-4D97-AF65-F5344CB8AC3E}">
        <p14:creationId xmlns:p14="http://schemas.microsoft.com/office/powerpoint/2010/main" val="3777081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4650" y="1502688"/>
            <a:ext cx="7776864" cy="5293757"/>
          </a:xfrm>
          <a:prstGeom prst="rect">
            <a:avLst/>
          </a:prstGeom>
          <a:noFill/>
        </p:spPr>
        <p:txBody>
          <a:bodyPr wrap="square" rtlCol="0">
            <a:spAutoFit/>
          </a:bodyPr>
          <a:lstStyle/>
          <a:p>
            <a:r>
              <a:rPr lang="en-GB" sz="1600" b="1" dirty="0"/>
              <a:t>TIME SHEETS FOR EU PROJECTS </a:t>
            </a:r>
            <a:endParaRPr lang="en-GB" sz="1600" dirty="0"/>
          </a:p>
          <a:p>
            <a:endParaRPr lang="en-GB" sz="1600" dirty="0" smtClean="0"/>
          </a:p>
          <a:p>
            <a:r>
              <a:rPr lang="en-GB" sz="1600" dirty="0" smtClean="0"/>
              <a:t>EU Framework 7, Horizon 2020 and </a:t>
            </a:r>
            <a:r>
              <a:rPr lang="en-GB" sz="1600" dirty="0" err="1"/>
              <a:t>Interreg</a:t>
            </a:r>
            <a:r>
              <a:rPr lang="en-GB" sz="1600" dirty="0"/>
              <a:t> Time </a:t>
            </a:r>
            <a:r>
              <a:rPr lang="en-GB" sz="1600" dirty="0" smtClean="0"/>
              <a:t>Sheets:</a:t>
            </a:r>
          </a:p>
          <a:p>
            <a:endParaRPr lang="en-GB" sz="1600" dirty="0"/>
          </a:p>
          <a:p>
            <a:r>
              <a:rPr lang="en-GB" sz="1600" dirty="0" smtClean="0"/>
              <a:t>Some problems Research Finance are experiencing -  </a:t>
            </a:r>
            <a:endParaRPr lang="en-GB" sz="1600" dirty="0"/>
          </a:p>
          <a:p>
            <a:r>
              <a:rPr lang="en-GB" sz="1600" dirty="0"/>
              <a:t> </a:t>
            </a:r>
          </a:p>
          <a:p>
            <a:pPr marL="342900" lvl="0" indent="-342900">
              <a:buFont typeface="+mj-lt"/>
              <a:buAutoNum type="arabicPeriod"/>
            </a:pPr>
            <a:r>
              <a:rPr lang="en-GB" sz="1600" dirty="0" smtClean="0"/>
              <a:t>Timesheets are not being completed and submitted </a:t>
            </a:r>
            <a:r>
              <a:rPr lang="en-GB" sz="1600" dirty="0"/>
              <a:t>monthly</a:t>
            </a:r>
          </a:p>
          <a:p>
            <a:pPr marL="342900" lvl="0" indent="-342900">
              <a:buFont typeface="+mj-lt"/>
              <a:buAutoNum type="arabicPeriod"/>
            </a:pPr>
            <a:r>
              <a:rPr lang="en-GB" sz="1600" dirty="0" smtClean="0"/>
              <a:t>Instead they are submitted </a:t>
            </a:r>
            <a:r>
              <a:rPr lang="en-GB" sz="1600" dirty="0"/>
              <a:t>in batches at the end of a reporting period</a:t>
            </a:r>
          </a:p>
          <a:p>
            <a:pPr marL="342900" lvl="0" indent="-342900">
              <a:buFont typeface="+mj-lt"/>
              <a:buAutoNum type="arabicPeriod"/>
            </a:pPr>
            <a:r>
              <a:rPr lang="en-GB" sz="1600" dirty="0" smtClean="0"/>
              <a:t>Often “batch submitted” </a:t>
            </a:r>
            <a:r>
              <a:rPr lang="en-GB" sz="1600" dirty="0"/>
              <a:t>time </a:t>
            </a:r>
            <a:r>
              <a:rPr lang="en-GB" sz="1600" dirty="0" smtClean="0"/>
              <a:t>sheets are </a:t>
            </a:r>
            <a:r>
              <a:rPr lang="en-GB" sz="1600" dirty="0"/>
              <a:t>all dated with </a:t>
            </a:r>
            <a:r>
              <a:rPr lang="en-GB" sz="1600" dirty="0" smtClean="0"/>
              <a:t>same/current </a:t>
            </a:r>
            <a:r>
              <a:rPr lang="en-GB" sz="1600" dirty="0"/>
              <a:t>date</a:t>
            </a:r>
          </a:p>
          <a:p>
            <a:pPr marL="342900" lvl="0" indent="-342900">
              <a:buFont typeface="+mj-lt"/>
              <a:buAutoNum type="arabicPeriod"/>
            </a:pPr>
            <a:r>
              <a:rPr lang="en-GB" sz="1600" dirty="0"/>
              <a:t>Not signed by the person undertaking the work</a:t>
            </a:r>
          </a:p>
          <a:p>
            <a:pPr marL="342900" lvl="0" indent="-342900">
              <a:buFont typeface="+mj-lt"/>
              <a:buAutoNum type="arabicPeriod"/>
            </a:pPr>
            <a:r>
              <a:rPr lang="en-GB" sz="1600" dirty="0"/>
              <a:t>Not authorised by PI or PI time sheet not authorised by </a:t>
            </a:r>
            <a:r>
              <a:rPr lang="en-GB" sz="1600" dirty="0" err="1"/>
              <a:t>HoD</a:t>
            </a:r>
            <a:r>
              <a:rPr lang="en-GB" sz="1600" dirty="0"/>
              <a:t> or Dean</a:t>
            </a:r>
          </a:p>
          <a:p>
            <a:pPr marL="342900" lvl="0" indent="-342900">
              <a:buFont typeface="+mj-lt"/>
              <a:buAutoNum type="arabicPeriod"/>
            </a:pPr>
            <a:r>
              <a:rPr lang="en-GB" sz="1600" dirty="0"/>
              <a:t>Marie Currie Fellow time sheets not submitted at </a:t>
            </a:r>
            <a:r>
              <a:rPr lang="en-GB" sz="1600" dirty="0" smtClean="0"/>
              <a:t>all </a:t>
            </a:r>
          </a:p>
          <a:p>
            <a:pPr marL="857250" lvl="1" indent="-400050">
              <a:buFont typeface="+mj-lt"/>
              <a:buAutoNum type="alphaLcPeriod"/>
            </a:pPr>
            <a:r>
              <a:rPr lang="en-GB" sz="1600" dirty="0" smtClean="0"/>
              <a:t>These </a:t>
            </a:r>
            <a:r>
              <a:rPr lang="en-GB" sz="1600" dirty="0"/>
              <a:t>are </a:t>
            </a:r>
            <a:r>
              <a:rPr lang="en-GB" sz="1600" dirty="0" smtClean="0"/>
              <a:t>not technically required but the alternative required by the </a:t>
            </a:r>
            <a:r>
              <a:rPr lang="en-GB" sz="1600" dirty="0"/>
              <a:t>EU </a:t>
            </a:r>
            <a:r>
              <a:rPr lang="en-GB" sz="1600" dirty="0" smtClean="0"/>
              <a:t>guidance is </a:t>
            </a:r>
            <a:r>
              <a:rPr lang="en-GB" sz="1600" dirty="0"/>
              <a:t>far more </a:t>
            </a:r>
            <a:r>
              <a:rPr lang="en-GB" sz="1600" dirty="0" smtClean="0"/>
              <a:t>onerous</a:t>
            </a:r>
            <a:endParaRPr lang="en-GB" sz="1600" dirty="0"/>
          </a:p>
          <a:p>
            <a:pPr marL="342900" lvl="0" indent="-342900">
              <a:buFont typeface="+mj-lt"/>
              <a:buAutoNum type="arabicPeriod"/>
            </a:pPr>
            <a:r>
              <a:rPr lang="en-GB" sz="1600" dirty="0"/>
              <a:t>Work package details not </a:t>
            </a:r>
            <a:r>
              <a:rPr lang="en-GB" sz="1600" dirty="0" smtClean="0"/>
              <a:t>noted on timesheets.</a:t>
            </a:r>
            <a:endParaRPr lang="en-GB" sz="1600" dirty="0"/>
          </a:p>
          <a:p>
            <a:r>
              <a:rPr lang="en-GB" sz="1600" dirty="0"/>
              <a:t> </a:t>
            </a:r>
          </a:p>
          <a:p>
            <a:r>
              <a:rPr lang="en-GB" sz="1600" dirty="0" smtClean="0"/>
              <a:t>The University has a large number of EU </a:t>
            </a:r>
            <a:r>
              <a:rPr lang="en-GB" sz="1600" dirty="0"/>
              <a:t>and </a:t>
            </a:r>
            <a:r>
              <a:rPr lang="en-GB" sz="1600" dirty="0" err="1"/>
              <a:t>Interreg</a:t>
            </a:r>
            <a:r>
              <a:rPr lang="en-GB" sz="1600" dirty="0"/>
              <a:t> </a:t>
            </a:r>
            <a:r>
              <a:rPr lang="en-GB" sz="1600" dirty="0" smtClean="0"/>
              <a:t>projects which result in a high </a:t>
            </a:r>
            <a:r>
              <a:rPr lang="en-GB" sz="1600" dirty="0"/>
              <a:t>level of </a:t>
            </a:r>
            <a:r>
              <a:rPr lang="en-GB" sz="1600" dirty="0" smtClean="0"/>
              <a:t>audits.  In order to ensure we reduce the risk to the University and to manage the burden of work in Research Finance, we need time </a:t>
            </a:r>
            <a:r>
              <a:rPr lang="en-GB" sz="1600" dirty="0"/>
              <a:t>sheets </a:t>
            </a:r>
            <a:r>
              <a:rPr lang="en-GB" sz="1600" dirty="0" smtClean="0"/>
              <a:t>to be submitted </a:t>
            </a:r>
            <a:r>
              <a:rPr lang="en-GB" sz="1600" dirty="0"/>
              <a:t>regularly prior to a financial claim.</a:t>
            </a:r>
          </a:p>
          <a:p>
            <a:endParaRPr lang="en-GB" dirty="0"/>
          </a:p>
        </p:txBody>
      </p:sp>
      <p:sp>
        <p:nvSpPr>
          <p:cNvPr id="3" name="TextBox 2"/>
          <p:cNvSpPr txBox="1"/>
          <p:nvPr/>
        </p:nvSpPr>
        <p:spPr>
          <a:xfrm>
            <a:off x="824650" y="404664"/>
            <a:ext cx="6552728" cy="707886"/>
          </a:xfrm>
          <a:prstGeom prst="rect">
            <a:avLst/>
          </a:prstGeom>
          <a:noFill/>
        </p:spPr>
        <p:txBody>
          <a:bodyPr wrap="square" rtlCol="0">
            <a:spAutoFit/>
          </a:bodyPr>
          <a:lstStyle/>
          <a:p>
            <a:r>
              <a:rPr lang="en-GB" sz="4000" b="1" dirty="0" smtClean="0">
                <a:solidFill>
                  <a:srgbClr val="FF00FF"/>
                </a:solidFill>
              </a:rPr>
              <a:t>Research Matters</a:t>
            </a:r>
            <a:endParaRPr lang="en-GB" sz="4000" b="1" dirty="0">
              <a:solidFill>
                <a:srgbClr val="FF00FF"/>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141000"/>
            <a:ext cx="1872580" cy="1775832"/>
          </a:xfrm>
          <a:prstGeom prst="rect">
            <a:avLst/>
          </a:prstGeom>
        </p:spPr>
      </p:pic>
    </p:spTree>
    <p:extLst>
      <p:ext uri="{BB962C8B-B14F-4D97-AF65-F5344CB8AC3E}">
        <p14:creationId xmlns:p14="http://schemas.microsoft.com/office/powerpoint/2010/main" val="3372714008"/>
      </p:ext>
    </p:extLst>
  </p:cSld>
  <p:clrMapOvr>
    <a:masterClrMapping/>
  </p:clrMapOvr>
  <p:transition spd="med">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4650" y="1502688"/>
            <a:ext cx="7776864" cy="3139321"/>
          </a:xfrm>
          <a:prstGeom prst="rect">
            <a:avLst/>
          </a:prstGeom>
          <a:noFill/>
        </p:spPr>
        <p:txBody>
          <a:bodyPr wrap="square" rtlCol="0">
            <a:spAutoFit/>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
        <p:nvSpPr>
          <p:cNvPr id="4" name="TextBox 3"/>
          <p:cNvSpPr txBox="1"/>
          <p:nvPr/>
        </p:nvSpPr>
        <p:spPr>
          <a:xfrm>
            <a:off x="824650" y="1536621"/>
            <a:ext cx="7776864" cy="5786199"/>
          </a:xfrm>
          <a:prstGeom prst="rect">
            <a:avLst/>
          </a:prstGeom>
          <a:noFill/>
        </p:spPr>
        <p:txBody>
          <a:bodyPr wrap="square" rtlCol="0">
            <a:spAutoFit/>
          </a:bodyPr>
          <a:lstStyle/>
          <a:p>
            <a:r>
              <a:rPr lang="en-GB" sz="1600" b="1" dirty="0" smtClean="0"/>
              <a:t>Journals </a:t>
            </a:r>
            <a:r>
              <a:rPr lang="en-GB" sz="1600" b="1" dirty="0"/>
              <a:t>to transfer expenditure into research </a:t>
            </a:r>
            <a:r>
              <a:rPr lang="en-GB" sz="1600" b="1" dirty="0" smtClean="0"/>
              <a:t>projects</a:t>
            </a:r>
          </a:p>
          <a:p>
            <a:endParaRPr lang="en-GB" sz="1600" dirty="0"/>
          </a:p>
          <a:p>
            <a:r>
              <a:rPr lang="en-GB" sz="1600" dirty="0" smtClean="0"/>
              <a:t>It is only ever possible to transfer expenditure into a research project, you can never transfer income out.</a:t>
            </a:r>
          </a:p>
          <a:p>
            <a:endParaRPr lang="en-GB" sz="1600" dirty="0"/>
          </a:p>
          <a:p>
            <a:r>
              <a:rPr lang="en-GB" sz="1600" dirty="0" smtClean="0"/>
              <a:t>Please remember to ensure that your expenditure journals have</a:t>
            </a:r>
          </a:p>
          <a:p>
            <a:endParaRPr lang="en-GB" sz="1600" dirty="0"/>
          </a:p>
          <a:p>
            <a:pPr marL="342900" indent="-342900">
              <a:buFont typeface="+mj-lt"/>
              <a:buAutoNum type="arabicPeriod"/>
            </a:pPr>
            <a:r>
              <a:rPr lang="en-GB" sz="1600" dirty="0" smtClean="0"/>
              <a:t>Appropriate documentation attached to the journal using the paperclip icon in FMS.  This allows us to check the reason for the journal but also assists auditors when undertaking their sample checks to understand the reason for the journal.  The paperclip icon is highlighted in blue and does this when documents are successfully attached.  </a:t>
            </a:r>
          </a:p>
          <a:p>
            <a:endParaRPr lang="en-GB" sz="1600" dirty="0"/>
          </a:p>
          <a:p>
            <a:pPr marL="342900" indent="-342900">
              <a:buFont typeface="+mj-lt"/>
              <a:buAutoNum type="arabicPeriod" startAt="2"/>
            </a:pPr>
            <a:r>
              <a:rPr lang="en-GB" sz="1600" dirty="0"/>
              <a:t> </a:t>
            </a:r>
            <a:r>
              <a:rPr lang="en-GB" sz="1600" dirty="0" smtClean="0"/>
              <a:t>The description on your journal should always start with the transaction number or numbers of the originating transaction that you are journaling into a research project.  This should appear on both sides of your journal.  An example of this would be</a:t>
            </a:r>
          </a:p>
          <a:p>
            <a:pPr marL="342900" indent="-342900">
              <a:buFont typeface="+mj-lt"/>
              <a:buAutoNum type="arabicPeriod" startAt="2"/>
            </a:pPr>
            <a:endParaRPr lang="en-GB" sz="1600" dirty="0"/>
          </a:p>
          <a:p>
            <a:r>
              <a:rPr lang="en-GB" sz="1600" dirty="0" smtClean="0"/>
              <a:t>	</a:t>
            </a:r>
            <a:r>
              <a:rPr lang="en-GB" sz="1600" b="1" dirty="0" smtClean="0"/>
              <a:t>“Trans 10034789 – Bursary 2015 </a:t>
            </a:r>
            <a:r>
              <a:rPr lang="en-GB" sz="1600" b="1" dirty="0" err="1" smtClean="0"/>
              <a:t>trf</a:t>
            </a:r>
            <a:r>
              <a:rPr lang="en-GB" sz="1600" b="1" dirty="0" smtClean="0"/>
              <a:t> from S131020-101 to S160053-101”</a:t>
            </a:r>
          </a:p>
          <a:p>
            <a:endParaRPr lang="en-GB" sz="1600" b="1" dirty="0"/>
          </a:p>
          <a:p>
            <a:pPr marL="342900" indent="-342900">
              <a:buFont typeface="+mj-lt"/>
              <a:buAutoNum type="arabicPeriod" startAt="3"/>
            </a:pPr>
            <a:r>
              <a:rPr lang="en-GB" sz="1600" dirty="0" smtClean="0"/>
              <a:t>If a journal is returned to you, there will be a reason provided by Research Finance for the rejection.  This should allow you to update the journal and resubmit for approval.</a:t>
            </a:r>
          </a:p>
          <a:p>
            <a:pPr marL="342900" indent="-342900">
              <a:buFont typeface="+mj-lt"/>
              <a:buAutoNum type="arabicPeriod" startAt="3"/>
            </a:pPr>
            <a:endParaRPr lang="en-GB" sz="1600" dirty="0"/>
          </a:p>
          <a:p>
            <a:endParaRPr lang="en-GB" dirty="0"/>
          </a:p>
        </p:txBody>
      </p:sp>
      <p:pic>
        <p:nvPicPr>
          <p:cNvPr id="5" name="Picture 4"/>
          <p:cNvPicPr>
            <a:picLocks noChangeAspect="1"/>
          </p:cNvPicPr>
          <p:nvPr/>
        </p:nvPicPr>
        <p:blipFill>
          <a:blip r:embed="rId2"/>
          <a:stretch>
            <a:fillRect/>
          </a:stretch>
        </p:blipFill>
        <p:spPr>
          <a:xfrm>
            <a:off x="2051720" y="4243894"/>
            <a:ext cx="1152128" cy="432048"/>
          </a:xfrm>
          <a:prstGeom prst="rect">
            <a:avLst/>
          </a:prstGeom>
        </p:spPr>
      </p:pic>
      <p:sp>
        <p:nvSpPr>
          <p:cNvPr id="6" name="Rectangle 5"/>
          <p:cNvSpPr/>
          <p:nvPr/>
        </p:nvSpPr>
        <p:spPr>
          <a:xfrm>
            <a:off x="1043608" y="352202"/>
            <a:ext cx="5616624" cy="707886"/>
          </a:xfrm>
          <a:prstGeom prst="rect">
            <a:avLst/>
          </a:prstGeom>
        </p:spPr>
        <p:txBody>
          <a:bodyPr wrap="square">
            <a:spAutoFit/>
          </a:bodyPr>
          <a:lstStyle/>
          <a:p>
            <a:r>
              <a:rPr lang="en-GB" sz="4000" b="1" dirty="0">
                <a:solidFill>
                  <a:srgbClr val="FF00FF"/>
                </a:solidFill>
              </a:rPr>
              <a:t>Research </a:t>
            </a:r>
            <a:r>
              <a:rPr lang="en-GB" sz="4000" b="1" dirty="0" smtClean="0">
                <a:solidFill>
                  <a:srgbClr val="FF00FF"/>
                </a:solidFill>
              </a:rPr>
              <a:t>Matters (cont)</a:t>
            </a:r>
            <a:endParaRPr lang="en-GB" sz="4000" b="1" dirty="0">
              <a:solidFill>
                <a:srgbClr val="FF00FF"/>
              </a:solidFill>
            </a:endParaRPr>
          </a:p>
        </p:txBody>
      </p:sp>
    </p:spTree>
    <p:extLst>
      <p:ext uri="{BB962C8B-B14F-4D97-AF65-F5344CB8AC3E}">
        <p14:creationId xmlns:p14="http://schemas.microsoft.com/office/powerpoint/2010/main" val="1343653770"/>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293" name="Straight Connector 2"/>
          <p:cNvCxnSpPr>
            <a:cxnSpLocks noChangeShapeType="1"/>
          </p:cNvCxnSpPr>
          <p:nvPr/>
        </p:nvCxnSpPr>
        <p:spPr bwMode="auto">
          <a:xfrm>
            <a:off x="0" y="4471988"/>
            <a:ext cx="852488" cy="6588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12297" name="Straight Connector 6"/>
          <p:cNvCxnSpPr>
            <a:cxnSpLocks noChangeShapeType="1"/>
          </p:cNvCxnSpPr>
          <p:nvPr/>
        </p:nvCxnSpPr>
        <p:spPr bwMode="auto">
          <a:xfrm>
            <a:off x="5364163" y="1630363"/>
            <a:ext cx="0" cy="3349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graphicFrame>
        <p:nvGraphicFramePr>
          <p:cNvPr id="2" name="Diagram 1"/>
          <p:cNvGraphicFramePr/>
          <p:nvPr>
            <p:extLst>
              <p:ext uri="{D42A27DB-BD31-4B8C-83A1-F6EECF244321}">
                <p14:modId xmlns:p14="http://schemas.microsoft.com/office/powerpoint/2010/main" val="4141942677"/>
              </p:ext>
            </p:extLst>
          </p:nvPr>
        </p:nvGraphicFramePr>
        <p:xfrm>
          <a:off x="215008" y="470646"/>
          <a:ext cx="8928992" cy="640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0" y="188641"/>
            <a:ext cx="5220072" cy="1152127"/>
          </a:xfrm>
          <a:prstGeom prst="rect">
            <a:avLst/>
          </a:prstGeom>
        </p:spPr>
        <p:txBody>
          <a:bodyPr anchor="b"/>
          <a:lst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a:lstStyle>
          <a:p>
            <a:r>
              <a:rPr lang="en-GB" b="1" dirty="0" smtClean="0">
                <a:solidFill>
                  <a:srgbClr val="FF00FF"/>
                </a:solidFill>
              </a:rPr>
              <a:t>Finance Operations</a:t>
            </a:r>
            <a:endParaRPr lang="en-GB" b="1" dirty="0">
              <a:solidFill>
                <a:srgbClr val="FF00FF"/>
              </a:solidFill>
            </a:endParaRPr>
          </a:p>
          <a:p>
            <a:endParaRPr lang="en-GB" sz="3600" dirty="0"/>
          </a:p>
        </p:txBody>
      </p:sp>
      <p:sp>
        <p:nvSpPr>
          <p:cNvPr id="7" name="Left Brace 6"/>
          <p:cNvSpPr/>
          <p:nvPr/>
        </p:nvSpPr>
        <p:spPr>
          <a:xfrm rot="16200000">
            <a:off x="767216" y="5601899"/>
            <a:ext cx="288032" cy="1392448"/>
          </a:xfrm>
          <a:prstGeom prst="leftBrace">
            <a:avLst>
              <a:gd name="adj1" fmla="val 57937"/>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Left Brace 7"/>
          <p:cNvSpPr/>
          <p:nvPr/>
        </p:nvSpPr>
        <p:spPr>
          <a:xfrm rot="16200000">
            <a:off x="4099664" y="3876908"/>
            <a:ext cx="288032" cy="4842432"/>
          </a:xfrm>
          <a:prstGeom prst="leftBrace">
            <a:avLst>
              <a:gd name="adj1" fmla="val 57937"/>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Left Brace 8"/>
          <p:cNvSpPr/>
          <p:nvPr/>
        </p:nvSpPr>
        <p:spPr>
          <a:xfrm rot="16200000">
            <a:off x="7802035" y="5100173"/>
            <a:ext cx="204827" cy="2479103"/>
          </a:xfrm>
          <a:prstGeom prst="leftBrace">
            <a:avLst>
              <a:gd name="adj1" fmla="val 57937"/>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p:cNvSpPr txBox="1"/>
          <p:nvPr/>
        </p:nvSpPr>
        <p:spPr>
          <a:xfrm>
            <a:off x="146348" y="6468504"/>
            <a:ext cx="1529768" cy="338554"/>
          </a:xfrm>
          <a:prstGeom prst="rect">
            <a:avLst/>
          </a:prstGeom>
          <a:noFill/>
        </p:spPr>
        <p:txBody>
          <a:bodyPr wrap="square" rtlCol="0">
            <a:spAutoFit/>
          </a:bodyPr>
          <a:lstStyle/>
          <a:p>
            <a:pPr algn="ctr"/>
            <a:r>
              <a:rPr lang="en-GB" sz="1600" dirty="0" smtClean="0">
                <a:solidFill>
                  <a:srgbClr val="FF0000"/>
                </a:solidFill>
              </a:rPr>
              <a:t>Helpdesk</a:t>
            </a:r>
            <a:endParaRPr lang="en-GB" dirty="0">
              <a:solidFill>
                <a:srgbClr val="FF0000"/>
              </a:solidFill>
            </a:endParaRPr>
          </a:p>
        </p:txBody>
      </p:sp>
      <p:sp>
        <p:nvSpPr>
          <p:cNvPr id="11" name="TextBox 10"/>
          <p:cNvSpPr txBox="1"/>
          <p:nvPr/>
        </p:nvSpPr>
        <p:spPr>
          <a:xfrm>
            <a:off x="1758080" y="6404652"/>
            <a:ext cx="4876008" cy="338554"/>
          </a:xfrm>
          <a:prstGeom prst="rect">
            <a:avLst/>
          </a:prstGeom>
          <a:noFill/>
        </p:spPr>
        <p:txBody>
          <a:bodyPr wrap="square" rtlCol="0">
            <a:spAutoFit/>
          </a:bodyPr>
          <a:lstStyle/>
          <a:p>
            <a:pPr algn="ctr"/>
            <a:r>
              <a:rPr lang="en-GB" sz="1600" dirty="0" smtClean="0">
                <a:solidFill>
                  <a:srgbClr val="FF0000"/>
                </a:solidFill>
              </a:rPr>
              <a:t>Transaction Processing</a:t>
            </a:r>
            <a:endParaRPr lang="en-GB" dirty="0">
              <a:solidFill>
                <a:srgbClr val="FF0000"/>
              </a:solidFill>
            </a:endParaRPr>
          </a:p>
        </p:txBody>
      </p:sp>
      <p:sp>
        <p:nvSpPr>
          <p:cNvPr id="12" name="TextBox 11"/>
          <p:cNvSpPr txBox="1"/>
          <p:nvPr/>
        </p:nvSpPr>
        <p:spPr>
          <a:xfrm>
            <a:off x="6580756" y="6442138"/>
            <a:ext cx="2455740" cy="338554"/>
          </a:xfrm>
          <a:prstGeom prst="rect">
            <a:avLst/>
          </a:prstGeom>
          <a:noFill/>
        </p:spPr>
        <p:txBody>
          <a:bodyPr wrap="square" rtlCol="0">
            <a:spAutoFit/>
          </a:bodyPr>
          <a:lstStyle/>
          <a:p>
            <a:pPr algn="ctr"/>
            <a:r>
              <a:rPr lang="en-GB" sz="1600" dirty="0" smtClean="0">
                <a:solidFill>
                  <a:srgbClr val="FF0000"/>
                </a:solidFill>
              </a:rPr>
              <a:t>Payroll &amp; Pensions</a:t>
            </a:r>
            <a:endParaRPr lang="en-GB" dirty="0">
              <a:solidFill>
                <a:srgbClr val="FF0000"/>
              </a:solidFill>
            </a:endParaRPr>
          </a:p>
        </p:txBody>
      </p:sp>
    </p:spTree>
    <p:extLst>
      <p:ext uri="{BB962C8B-B14F-4D97-AF65-F5344CB8AC3E}">
        <p14:creationId xmlns:p14="http://schemas.microsoft.com/office/powerpoint/2010/main" val="2441132499"/>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6707088" cy="936104"/>
          </a:xfrm>
        </p:spPr>
        <p:txBody>
          <a:bodyPr/>
          <a:lstStyle/>
          <a:p>
            <a:r>
              <a:rPr lang="en-GB" dirty="0" smtClean="0">
                <a:solidFill>
                  <a:srgbClr val="FF00FF"/>
                </a:solidFill>
              </a:rPr>
              <a:t>FMS Updates</a:t>
            </a:r>
            <a:endParaRPr lang="en-GB" dirty="0">
              <a:solidFill>
                <a:srgbClr val="FF00FF"/>
              </a:solidFill>
            </a:endParaRPr>
          </a:p>
        </p:txBody>
      </p:sp>
      <p:sp>
        <p:nvSpPr>
          <p:cNvPr id="3" name="Content Placeholder 2"/>
          <p:cNvSpPr>
            <a:spLocks noGrp="1"/>
          </p:cNvSpPr>
          <p:nvPr>
            <p:ph sz="half" idx="1"/>
          </p:nvPr>
        </p:nvSpPr>
        <p:spPr>
          <a:xfrm>
            <a:off x="899592" y="1700808"/>
            <a:ext cx="6912768" cy="4425355"/>
          </a:xfrm>
        </p:spPr>
        <p:txBody>
          <a:bodyPr/>
          <a:lstStyle/>
          <a:p>
            <a:r>
              <a:rPr lang="en-GB" dirty="0" smtClean="0"/>
              <a:t>Finance Systems Team have been working on new Modules, not related to Finance but hosted on FMS</a:t>
            </a:r>
          </a:p>
          <a:p>
            <a:pPr lvl="1"/>
            <a:r>
              <a:rPr lang="en-GB" dirty="0" smtClean="0"/>
              <a:t>Costing and Pricing</a:t>
            </a:r>
          </a:p>
          <a:p>
            <a:pPr lvl="1"/>
            <a:r>
              <a:rPr lang="en-GB" dirty="0" smtClean="0"/>
              <a:t>Estates Service Management system</a:t>
            </a:r>
            <a:endParaRPr lang="en-GB" dirty="0"/>
          </a:p>
        </p:txBody>
      </p:sp>
      <p:pic>
        <p:nvPicPr>
          <p:cNvPr id="4" name="Picture 3" descr="Hard Work - Highway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4269971"/>
            <a:ext cx="3744416" cy="2043616"/>
          </a:xfrm>
          <a:prstGeom prst="rect">
            <a:avLst/>
          </a:prstGeom>
        </p:spPr>
      </p:pic>
    </p:spTree>
    <p:extLst>
      <p:ext uri="{BB962C8B-B14F-4D97-AF65-F5344CB8AC3E}">
        <p14:creationId xmlns:p14="http://schemas.microsoft.com/office/powerpoint/2010/main" val="23378320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6707088" cy="936104"/>
          </a:xfrm>
        </p:spPr>
        <p:txBody>
          <a:bodyPr/>
          <a:lstStyle/>
          <a:p>
            <a:r>
              <a:rPr lang="en-GB" dirty="0" smtClean="0">
                <a:solidFill>
                  <a:srgbClr val="FF00FF"/>
                </a:solidFill>
              </a:rPr>
              <a:t>FMS Updates</a:t>
            </a:r>
            <a:endParaRPr lang="en-GB" dirty="0">
              <a:solidFill>
                <a:srgbClr val="FF00FF"/>
              </a:solidFill>
            </a:endParaRPr>
          </a:p>
        </p:txBody>
      </p:sp>
      <p:sp>
        <p:nvSpPr>
          <p:cNvPr id="3" name="Content Placeholder 2"/>
          <p:cNvSpPr>
            <a:spLocks noGrp="1"/>
          </p:cNvSpPr>
          <p:nvPr>
            <p:ph sz="half" idx="1"/>
          </p:nvPr>
        </p:nvSpPr>
        <p:spPr>
          <a:xfrm>
            <a:off x="899592" y="2060848"/>
            <a:ext cx="6912768" cy="4065315"/>
          </a:xfrm>
        </p:spPr>
        <p:txBody>
          <a:bodyPr>
            <a:normAutofit/>
          </a:bodyPr>
          <a:lstStyle/>
          <a:p>
            <a:r>
              <a:rPr lang="en-GB" dirty="0" smtClean="0"/>
              <a:t>Costing and Pricing</a:t>
            </a:r>
          </a:p>
          <a:p>
            <a:pPr lvl="1"/>
            <a:r>
              <a:rPr lang="en-GB" dirty="0" smtClean="0"/>
              <a:t>this is the tool which will replace </a:t>
            </a:r>
            <a:r>
              <a:rPr lang="en-GB" dirty="0" err="1" smtClean="0"/>
              <a:t>pFACT</a:t>
            </a:r>
            <a:endParaRPr lang="en-GB" dirty="0" smtClean="0"/>
          </a:p>
          <a:p>
            <a:pPr lvl="1"/>
            <a:r>
              <a:rPr lang="en-GB" dirty="0" smtClean="0"/>
              <a:t>Piloted by </a:t>
            </a:r>
            <a:r>
              <a:rPr lang="en-GB" dirty="0" err="1" smtClean="0"/>
              <a:t>HaSS</a:t>
            </a:r>
            <a:r>
              <a:rPr lang="en-GB" dirty="0" smtClean="0"/>
              <a:t> &amp; AFRC since Oct/Nov 18</a:t>
            </a:r>
          </a:p>
          <a:p>
            <a:pPr lvl="1"/>
            <a:r>
              <a:rPr lang="en-GB" dirty="0" smtClean="0"/>
              <a:t>Currently being rolled out to NAOME, Physics, </a:t>
            </a:r>
            <a:r>
              <a:rPr lang="en-GB" dirty="0" err="1" smtClean="0"/>
              <a:t>IoP</a:t>
            </a:r>
            <a:r>
              <a:rPr lang="en-GB" dirty="0" smtClean="0"/>
              <a:t> and CIS</a:t>
            </a:r>
          </a:p>
          <a:p>
            <a:pPr lvl="1"/>
            <a:r>
              <a:rPr lang="en-GB" dirty="0" smtClean="0"/>
              <a:t>Owned by RKES but Finance Systems Team involved in set up</a:t>
            </a:r>
          </a:p>
          <a:p>
            <a:pPr lvl="1"/>
            <a:r>
              <a:rPr lang="en-GB" dirty="0" smtClean="0"/>
              <a:t>Will be used by staff who had access to </a:t>
            </a:r>
            <a:r>
              <a:rPr lang="en-GB" dirty="0" err="1" smtClean="0"/>
              <a:t>pFACT</a:t>
            </a:r>
            <a:r>
              <a:rPr lang="en-GB" dirty="0" smtClean="0"/>
              <a:t> (mainly Academic and Research)</a:t>
            </a:r>
          </a:p>
          <a:p>
            <a:endParaRPr lang="en-GB" dirty="0"/>
          </a:p>
        </p:txBody>
      </p:sp>
    </p:spTree>
    <p:extLst>
      <p:ext uri="{BB962C8B-B14F-4D97-AF65-F5344CB8AC3E}">
        <p14:creationId xmlns:p14="http://schemas.microsoft.com/office/powerpoint/2010/main" val="32725236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2696"/>
            <a:ext cx="6707088" cy="936104"/>
          </a:xfrm>
        </p:spPr>
        <p:txBody>
          <a:bodyPr/>
          <a:lstStyle/>
          <a:p>
            <a:r>
              <a:rPr lang="en-GB" dirty="0" smtClean="0">
                <a:solidFill>
                  <a:srgbClr val="FF00FF"/>
                </a:solidFill>
              </a:rPr>
              <a:t>FMS</a:t>
            </a:r>
            <a:r>
              <a:rPr lang="en-GB" dirty="0" smtClean="0"/>
              <a:t> </a:t>
            </a:r>
            <a:r>
              <a:rPr lang="en-GB" dirty="0" smtClean="0">
                <a:solidFill>
                  <a:srgbClr val="FF00FF"/>
                </a:solidFill>
              </a:rPr>
              <a:t>Updates</a:t>
            </a:r>
            <a:endParaRPr lang="en-GB" dirty="0">
              <a:solidFill>
                <a:srgbClr val="FF00FF"/>
              </a:solidFill>
            </a:endParaRPr>
          </a:p>
        </p:txBody>
      </p:sp>
      <p:sp>
        <p:nvSpPr>
          <p:cNvPr id="3" name="Content Placeholder 2"/>
          <p:cNvSpPr>
            <a:spLocks noGrp="1"/>
          </p:cNvSpPr>
          <p:nvPr>
            <p:ph sz="half" idx="1"/>
          </p:nvPr>
        </p:nvSpPr>
        <p:spPr>
          <a:xfrm>
            <a:off x="899592" y="1628800"/>
            <a:ext cx="6912768" cy="4497363"/>
          </a:xfrm>
        </p:spPr>
        <p:txBody>
          <a:bodyPr/>
          <a:lstStyle/>
          <a:p>
            <a:r>
              <a:rPr lang="en-GB" dirty="0"/>
              <a:t>Estates Service Management </a:t>
            </a:r>
            <a:r>
              <a:rPr lang="en-GB" dirty="0" smtClean="0"/>
              <a:t>system</a:t>
            </a:r>
          </a:p>
          <a:p>
            <a:pPr lvl="1"/>
            <a:r>
              <a:rPr lang="en-GB" dirty="0" smtClean="0"/>
              <a:t>this is the system which will replace EMIS</a:t>
            </a:r>
          </a:p>
          <a:p>
            <a:pPr lvl="1"/>
            <a:r>
              <a:rPr lang="en-GB" dirty="0" smtClean="0"/>
              <a:t>Currently being tested by Estates</a:t>
            </a:r>
          </a:p>
          <a:p>
            <a:pPr lvl="1"/>
            <a:r>
              <a:rPr lang="en-GB" dirty="0" smtClean="0"/>
              <a:t>Owned by Estates but Finance Systems Team involved in set up</a:t>
            </a:r>
          </a:p>
          <a:p>
            <a:pPr lvl="1"/>
            <a:r>
              <a:rPr lang="en-GB" dirty="0"/>
              <a:t>Will be used by staff who had access </a:t>
            </a:r>
            <a:r>
              <a:rPr lang="en-GB" dirty="0" smtClean="0"/>
              <a:t>to EMIS </a:t>
            </a:r>
            <a:r>
              <a:rPr lang="en-GB" dirty="0"/>
              <a:t>(mainly </a:t>
            </a:r>
            <a:r>
              <a:rPr lang="en-GB" dirty="0" smtClean="0"/>
              <a:t>Administration staff)</a:t>
            </a:r>
            <a:endParaRPr lang="en-GB" dirty="0"/>
          </a:p>
          <a:p>
            <a:pPr lvl="1"/>
            <a:endParaRPr lang="en-GB" dirty="0" smtClean="0"/>
          </a:p>
          <a:p>
            <a:endParaRPr lang="en-GB" dirty="0"/>
          </a:p>
        </p:txBody>
      </p:sp>
      <p:pic>
        <p:nvPicPr>
          <p:cNvPr id="4" name="Picture 3" descr="Broken Window Fallacy | The Broken Window Fallacy... If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4871577"/>
            <a:ext cx="3384376" cy="1686633"/>
          </a:xfrm>
          <a:prstGeom prst="rect">
            <a:avLst/>
          </a:prstGeom>
        </p:spPr>
      </p:pic>
    </p:spTree>
    <p:extLst>
      <p:ext uri="{BB962C8B-B14F-4D97-AF65-F5344CB8AC3E}">
        <p14:creationId xmlns:p14="http://schemas.microsoft.com/office/powerpoint/2010/main" val="8969474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6707088" cy="936104"/>
          </a:xfrm>
        </p:spPr>
        <p:txBody>
          <a:bodyPr/>
          <a:lstStyle/>
          <a:p>
            <a:r>
              <a:rPr lang="en-GB" dirty="0" smtClean="0">
                <a:solidFill>
                  <a:srgbClr val="FF00FF"/>
                </a:solidFill>
              </a:rPr>
              <a:t>FMS Updates – Costing and Pricing</a:t>
            </a:r>
            <a:br>
              <a:rPr lang="en-GB" dirty="0" smtClean="0">
                <a:solidFill>
                  <a:srgbClr val="FF00FF"/>
                </a:solidFill>
              </a:rPr>
            </a:br>
            <a:endParaRPr lang="en-GB" dirty="0">
              <a:solidFill>
                <a:srgbClr val="FF00FF"/>
              </a:solidFill>
            </a:endParaRPr>
          </a:p>
        </p:txBody>
      </p:sp>
      <p:sp>
        <p:nvSpPr>
          <p:cNvPr id="3" name="Content Placeholder 2"/>
          <p:cNvSpPr>
            <a:spLocks noGrp="1"/>
          </p:cNvSpPr>
          <p:nvPr>
            <p:ph sz="half" idx="1"/>
          </p:nvPr>
        </p:nvSpPr>
        <p:spPr>
          <a:xfrm>
            <a:off x="899592" y="2924944"/>
            <a:ext cx="6912768" cy="3201219"/>
          </a:xfrm>
        </p:spPr>
        <p:txBody>
          <a:bodyPr/>
          <a:lstStyle/>
          <a:p>
            <a:endParaRPr lang="en-GB" dirty="0" smtClean="0"/>
          </a:p>
          <a:p>
            <a:endParaRPr lang="en-GB" dirty="0"/>
          </a:p>
        </p:txBody>
      </p:sp>
      <p:pic>
        <p:nvPicPr>
          <p:cNvPr id="6" name="Picture 5"/>
          <p:cNvPicPr>
            <a:picLocks noChangeAspect="1"/>
          </p:cNvPicPr>
          <p:nvPr/>
        </p:nvPicPr>
        <p:blipFill>
          <a:blip r:embed="rId2"/>
          <a:stretch>
            <a:fillRect/>
          </a:stretch>
        </p:blipFill>
        <p:spPr>
          <a:xfrm>
            <a:off x="811412" y="2924944"/>
            <a:ext cx="7961067" cy="3201220"/>
          </a:xfrm>
          <a:prstGeom prst="rect">
            <a:avLst/>
          </a:prstGeom>
        </p:spPr>
      </p:pic>
    </p:spTree>
    <p:extLst>
      <p:ext uri="{BB962C8B-B14F-4D97-AF65-F5344CB8AC3E}">
        <p14:creationId xmlns:p14="http://schemas.microsoft.com/office/powerpoint/2010/main" val="18253597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48680"/>
            <a:ext cx="6707088" cy="936104"/>
          </a:xfrm>
        </p:spPr>
        <p:txBody>
          <a:bodyPr/>
          <a:lstStyle/>
          <a:p>
            <a:r>
              <a:rPr lang="en-GB" sz="3600" dirty="0" smtClean="0">
                <a:solidFill>
                  <a:srgbClr val="FF00FF"/>
                </a:solidFill>
              </a:rPr>
              <a:t>FMS Updates – Estates Service Management system</a:t>
            </a:r>
            <a:br>
              <a:rPr lang="en-GB" sz="3600" dirty="0" smtClean="0">
                <a:solidFill>
                  <a:srgbClr val="FF00FF"/>
                </a:solidFill>
              </a:rPr>
            </a:br>
            <a:endParaRPr lang="en-GB" sz="3600" dirty="0">
              <a:solidFill>
                <a:srgbClr val="FF00FF"/>
              </a:solidFill>
            </a:endParaRPr>
          </a:p>
        </p:txBody>
      </p:sp>
      <p:sp>
        <p:nvSpPr>
          <p:cNvPr id="3" name="Content Placeholder 2"/>
          <p:cNvSpPr>
            <a:spLocks noGrp="1"/>
          </p:cNvSpPr>
          <p:nvPr>
            <p:ph sz="half" idx="1"/>
          </p:nvPr>
        </p:nvSpPr>
        <p:spPr>
          <a:xfrm>
            <a:off x="899592" y="2924944"/>
            <a:ext cx="6912768" cy="3201219"/>
          </a:xfrm>
        </p:spPr>
        <p:txBody>
          <a:bodyPr/>
          <a:lstStyle/>
          <a:p>
            <a:endParaRPr lang="en-GB" dirty="0" smtClean="0"/>
          </a:p>
          <a:p>
            <a:endParaRPr lang="en-GB" dirty="0"/>
          </a:p>
        </p:txBody>
      </p:sp>
      <p:pic>
        <p:nvPicPr>
          <p:cNvPr id="4" name="Picture 3"/>
          <p:cNvPicPr>
            <a:picLocks noChangeAspect="1"/>
          </p:cNvPicPr>
          <p:nvPr/>
        </p:nvPicPr>
        <p:blipFill>
          <a:blip r:embed="rId3"/>
          <a:stretch>
            <a:fillRect/>
          </a:stretch>
        </p:blipFill>
        <p:spPr>
          <a:xfrm>
            <a:off x="739695" y="2596273"/>
            <a:ext cx="5730737" cy="3529890"/>
          </a:xfrm>
          <a:prstGeom prst="rect">
            <a:avLst/>
          </a:prstGeom>
        </p:spPr>
      </p:pic>
    </p:spTree>
    <p:extLst>
      <p:ext uri="{BB962C8B-B14F-4D97-AF65-F5344CB8AC3E}">
        <p14:creationId xmlns:p14="http://schemas.microsoft.com/office/powerpoint/2010/main" val="35496993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6707088" cy="936104"/>
          </a:xfrm>
        </p:spPr>
        <p:txBody>
          <a:bodyPr/>
          <a:lstStyle/>
          <a:p>
            <a:r>
              <a:rPr lang="en-GB" sz="3600" dirty="0" smtClean="0">
                <a:solidFill>
                  <a:srgbClr val="FF00FF"/>
                </a:solidFill>
              </a:rPr>
              <a:t>FMS Updates – Estates Service Management system</a:t>
            </a:r>
            <a:br>
              <a:rPr lang="en-GB" sz="3600" dirty="0" smtClean="0">
                <a:solidFill>
                  <a:srgbClr val="FF00FF"/>
                </a:solidFill>
              </a:rPr>
            </a:br>
            <a:r>
              <a:rPr lang="en-GB" dirty="0"/>
              <a:t/>
            </a:r>
            <a:br>
              <a:rPr lang="en-GB" dirty="0"/>
            </a:br>
            <a:r>
              <a:rPr lang="en-GB" dirty="0" smtClean="0"/>
              <a:t/>
            </a:r>
            <a:br>
              <a:rPr lang="en-GB" dirty="0" smtClean="0"/>
            </a:br>
            <a:endParaRPr lang="en-GB" dirty="0"/>
          </a:p>
        </p:txBody>
      </p:sp>
      <p:sp>
        <p:nvSpPr>
          <p:cNvPr id="3" name="Content Placeholder 2"/>
          <p:cNvSpPr>
            <a:spLocks noGrp="1"/>
          </p:cNvSpPr>
          <p:nvPr>
            <p:ph sz="half" idx="1"/>
          </p:nvPr>
        </p:nvSpPr>
        <p:spPr>
          <a:xfrm>
            <a:off x="457200" y="3789040"/>
            <a:ext cx="4038600" cy="2337123"/>
          </a:xfrm>
        </p:spPr>
        <p:txBody>
          <a:bodyPr/>
          <a:lstStyle/>
          <a:p>
            <a:r>
              <a:rPr lang="en-GB" dirty="0" smtClean="0"/>
              <a:t>Jobs now go straight to an operative’s phone</a:t>
            </a:r>
          </a:p>
          <a:p>
            <a:endParaRPr lang="en-GB" dirty="0"/>
          </a:p>
        </p:txBody>
      </p:sp>
      <p:sp>
        <p:nvSpPr>
          <p:cNvPr id="6" name="Content Placeholder 5"/>
          <p:cNvSpPr>
            <a:spLocks noGrp="1"/>
          </p:cNvSpPr>
          <p:nvPr>
            <p:ph sz="half" idx="2"/>
          </p:nvPr>
        </p:nvSpPr>
        <p:spPr/>
        <p:txBody>
          <a:bodyPr/>
          <a:lstStyle/>
          <a:p>
            <a:endParaRPr lang="en-GB"/>
          </a:p>
        </p:txBody>
      </p:sp>
      <p:pic>
        <p:nvPicPr>
          <p:cNvPr id="5" name="Picture 4"/>
          <p:cNvPicPr>
            <a:picLocks noChangeAspect="1"/>
          </p:cNvPicPr>
          <p:nvPr/>
        </p:nvPicPr>
        <p:blipFill>
          <a:blip r:embed="rId3"/>
          <a:stretch>
            <a:fillRect/>
          </a:stretch>
        </p:blipFill>
        <p:spPr>
          <a:xfrm>
            <a:off x="4644008" y="2276872"/>
            <a:ext cx="3744416" cy="4376295"/>
          </a:xfrm>
          <a:prstGeom prst="rect">
            <a:avLst/>
          </a:prstGeom>
        </p:spPr>
      </p:pic>
    </p:spTree>
    <p:extLst>
      <p:ext uri="{BB962C8B-B14F-4D97-AF65-F5344CB8AC3E}">
        <p14:creationId xmlns:p14="http://schemas.microsoft.com/office/powerpoint/2010/main" val="17648312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56692"/>
            <a:ext cx="6707088" cy="936104"/>
          </a:xfrm>
        </p:spPr>
        <p:txBody>
          <a:bodyPr/>
          <a:lstStyle/>
          <a:p>
            <a:r>
              <a:rPr lang="en-GB" dirty="0" smtClean="0">
                <a:solidFill>
                  <a:srgbClr val="FF00FF"/>
                </a:solidFill>
              </a:rPr>
              <a:t>FMS Updates - </a:t>
            </a:r>
            <a:r>
              <a:rPr lang="en-GB" dirty="0" err="1" smtClean="0">
                <a:solidFill>
                  <a:srgbClr val="FF00FF"/>
                </a:solidFill>
              </a:rPr>
              <a:t>Knowly</a:t>
            </a:r>
            <a:endParaRPr lang="en-GB" dirty="0">
              <a:solidFill>
                <a:srgbClr val="FF00FF"/>
              </a:solidFill>
            </a:endParaRPr>
          </a:p>
        </p:txBody>
      </p:sp>
      <p:sp>
        <p:nvSpPr>
          <p:cNvPr id="3" name="Content Placeholder 2"/>
          <p:cNvSpPr>
            <a:spLocks noGrp="1"/>
          </p:cNvSpPr>
          <p:nvPr>
            <p:ph sz="half" idx="1"/>
          </p:nvPr>
        </p:nvSpPr>
        <p:spPr>
          <a:xfrm>
            <a:off x="899592" y="2924944"/>
            <a:ext cx="6912768" cy="3201219"/>
          </a:xfrm>
        </p:spPr>
        <p:txBody>
          <a:bodyPr/>
          <a:lstStyle/>
          <a:p>
            <a:r>
              <a:rPr lang="en-GB" dirty="0" smtClean="0"/>
              <a:t>New functionality under development</a:t>
            </a:r>
            <a:endParaRPr lang="en-GB" dirty="0"/>
          </a:p>
          <a:p>
            <a:r>
              <a:rPr lang="en-GB" dirty="0" smtClean="0"/>
              <a:t>Provides ability to add some guidance directly on FMS</a:t>
            </a:r>
          </a:p>
          <a:p>
            <a:r>
              <a:rPr lang="en-GB" dirty="0" smtClean="0"/>
              <a:t>Will appear as </a:t>
            </a:r>
          </a:p>
          <a:p>
            <a:endParaRPr lang="en-GB" dirty="0"/>
          </a:p>
        </p:txBody>
      </p:sp>
      <p:pic>
        <p:nvPicPr>
          <p:cNvPr id="5" name="Picture 4"/>
          <p:cNvPicPr>
            <a:picLocks noChangeAspect="1"/>
          </p:cNvPicPr>
          <p:nvPr/>
        </p:nvPicPr>
        <p:blipFill>
          <a:blip r:embed="rId2"/>
          <a:stretch>
            <a:fillRect/>
          </a:stretch>
        </p:blipFill>
        <p:spPr>
          <a:xfrm>
            <a:off x="4355976" y="4653136"/>
            <a:ext cx="1368152" cy="1368152"/>
          </a:xfrm>
          <a:prstGeom prst="rect">
            <a:avLst/>
          </a:prstGeom>
        </p:spPr>
      </p:pic>
      <p:pic>
        <p:nvPicPr>
          <p:cNvPr id="4" name="Picture 3" descr="Hel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603" y="1592796"/>
            <a:ext cx="2941341" cy="1332148"/>
          </a:xfrm>
          <a:prstGeom prst="rect">
            <a:avLst/>
          </a:prstGeom>
        </p:spPr>
      </p:pic>
    </p:spTree>
    <p:extLst>
      <p:ext uri="{BB962C8B-B14F-4D97-AF65-F5344CB8AC3E}">
        <p14:creationId xmlns:p14="http://schemas.microsoft.com/office/powerpoint/2010/main" val="20919808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6707088" cy="1080120"/>
          </a:xfrm>
        </p:spPr>
        <p:txBody>
          <a:bodyPr/>
          <a:lstStyle/>
          <a:p>
            <a:r>
              <a:rPr lang="en-GB" dirty="0" smtClean="0">
                <a:solidFill>
                  <a:srgbClr val="FF00FF"/>
                </a:solidFill>
              </a:rPr>
              <a:t>FMS Updates - </a:t>
            </a:r>
            <a:r>
              <a:rPr lang="en-GB" dirty="0" err="1" smtClean="0">
                <a:solidFill>
                  <a:srgbClr val="FF00FF"/>
                </a:solidFill>
              </a:rPr>
              <a:t>Knowly</a:t>
            </a:r>
            <a:endParaRPr lang="en-GB" dirty="0">
              <a:solidFill>
                <a:srgbClr val="FF00FF"/>
              </a:solidFill>
            </a:endParaRPr>
          </a:p>
        </p:txBody>
      </p:sp>
      <p:sp>
        <p:nvSpPr>
          <p:cNvPr id="3" name="Content Placeholder 2"/>
          <p:cNvSpPr>
            <a:spLocks noGrp="1"/>
          </p:cNvSpPr>
          <p:nvPr>
            <p:ph sz="half" idx="1"/>
          </p:nvPr>
        </p:nvSpPr>
        <p:spPr>
          <a:xfrm>
            <a:off x="899592" y="2924944"/>
            <a:ext cx="6912768" cy="3201219"/>
          </a:xfrm>
        </p:spPr>
        <p:txBody>
          <a:bodyPr/>
          <a:lstStyle/>
          <a:p>
            <a:pPr marL="0" indent="0">
              <a:buNone/>
            </a:pPr>
            <a:endParaRPr lang="en-GB" dirty="0" smtClean="0"/>
          </a:p>
        </p:txBody>
      </p:sp>
      <p:pic>
        <p:nvPicPr>
          <p:cNvPr id="4" name="Content Placeholder 4"/>
          <p:cNvPicPr>
            <a:picLocks noGrp="1" noChangeAspect="1"/>
          </p:cNvPicPr>
          <p:nvPr>
            <p:ph sz="half" idx="2"/>
          </p:nvPr>
        </p:nvPicPr>
        <p:blipFill>
          <a:blip r:embed="rId2"/>
          <a:stretch>
            <a:fillRect/>
          </a:stretch>
        </p:blipFill>
        <p:spPr>
          <a:xfrm>
            <a:off x="228662" y="1668009"/>
            <a:ext cx="8159762" cy="4340703"/>
          </a:xfrm>
          <a:prstGeom prst="rect">
            <a:avLst/>
          </a:prstGeom>
        </p:spPr>
      </p:pic>
      <p:sp>
        <p:nvSpPr>
          <p:cNvPr id="5" name="Oval 4"/>
          <p:cNvSpPr/>
          <p:nvPr/>
        </p:nvSpPr>
        <p:spPr>
          <a:xfrm>
            <a:off x="7812360" y="2276872"/>
            <a:ext cx="43204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79281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9344"/>
            <a:ext cx="6705600" cy="1024041"/>
          </a:xfrm>
          <a:prstGeom prst="rect">
            <a:avLst/>
          </a:prstGeom>
        </p:spPr>
        <p:txBody>
          <a:bodyPr/>
          <a:lstStyle/>
          <a:p>
            <a:r>
              <a:rPr lang="en-GB" dirty="0" smtClean="0">
                <a:solidFill>
                  <a:srgbClr val="FF00FF"/>
                </a:solidFill>
              </a:rPr>
              <a:t>FMS Updates - </a:t>
            </a:r>
            <a:r>
              <a:rPr lang="en-GB" dirty="0" err="1" smtClean="0">
                <a:solidFill>
                  <a:srgbClr val="FF00FF"/>
                </a:solidFill>
              </a:rPr>
              <a:t>Knowly</a:t>
            </a:r>
            <a:endParaRPr lang="en-GB" dirty="0">
              <a:solidFill>
                <a:srgbClr val="FF00FF"/>
              </a:solidFill>
            </a:endParaRPr>
          </a:p>
        </p:txBody>
      </p:sp>
      <p:sp>
        <p:nvSpPr>
          <p:cNvPr id="3" name="Content Placeholder 2"/>
          <p:cNvSpPr>
            <a:spLocks noGrp="1"/>
          </p:cNvSpPr>
          <p:nvPr>
            <p:ph sz="half" idx="4294967295"/>
          </p:nvPr>
        </p:nvSpPr>
        <p:spPr>
          <a:xfrm>
            <a:off x="0" y="1497013"/>
            <a:ext cx="6911975" cy="4629150"/>
          </a:xfrm>
        </p:spPr>
        <p:txBody>
          <a:bodyPr/>
          <a:lstStyle/>
          <a:p>
            <a:pPr marL="0" indent="0">
              <a:buNone/>
            </a:pPr>
            <a:r>
              <a:rPr lang="en-GB" dirty="0" smtClean="0"/>
              <a:t>When click on        opens new screen</a:t>
            </a:r>
          </a:p>
          <a:p>
            <a:pPr marL="0" indent="0">
              <a:buNone/>
            </a:pPr>
            <a:endParaRPr lang="en-GB" dirty="0" smtClean="0"/>
          </a:p>
          <a:p>
            <a:pPr marL="0" indent="0">
              <a:buNone/>
            </a:pPr>
            <a:endParaRPr lang="en-GB" dirty="0" smtClean="0"/>
          </a:p>
          <a:p>
            <a:pPr marL="0" indent="0">
              <a:buNone/>
            </a:pPr>
            <a:r>
              <a:rPr lang="en-GB" dirty="0" smtClean="0"/>
              <a:t> </a:t>
            </a:r>
          </a:p>
        </p:txBody>
      </p:sp>
      <p:pic>
        <p:nvPicPr>
          <p:cNvPr id="5" name="Picture 4"/>
          <p:cNvPicPr>
            <a:picLocks noChangeAspect="1"/>
          </p:cNvPicPr>
          <p:nvPr/>
        </p:nvPicPr>
        <p:blipFill>
          <a:blip r:embed="rId2"/>
          <a:stretch>
            <a:fillRect/>
          </a:stretch>
        </p:blipFill>
        <p:spPr>
          <a:xfrm flipH="1">
            <a:off x="2799512" y="1576624"/>
            <a:ext cx="573065" cy="517156"/>
          </a:xfrm>
          <a:prstGeom prst="rect">
            <a:avLst/>
          </a:prstGeom>
        </p:spPr>
      </p:pic>
      <p:sp>
        <p:nvSpPr>
          <p:cNvPr id="7" name="Content Placeholder 5"/>
          <p:cNvSpPr txBox="1">
            <a:spLocks/>
          </p:cNvSpPr>
          <p:nvPr/>
        </p:nvSpPr>
        <p:spPr>
          <a:xfrm>
            <a:off x="5105400" y="2924175"/>
            <a:ext cx="4038600" cy="32019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mtClean="0"/>
              <a:t>  new screen</a:t>
            </a:r>
          </a:p>
          <a:p>
            <a:endParaRPr lang="en-GB" dirty="0"/>
          </a:p>
        </p:txBody>
      </p:sp>
      <p:pic>
        <p:nvPicPr>
          <p:cNvPr id="9" name="Picture 8"/>
          <p:cNvPicPr>
            <a:picLocks noChangeAspect="1"/>
          </p:cNvPicPr>
          <p:nvPr/>
        </p:nvPicPr>
        <p:blipFill>
          <a:blip r:embed="rId3"/>
          <a:stretch>
            <a:fillRect/>
          </a:stretch>
        </p:blipFill>
        <p:spPr>
          <a:xfrm>
            <a:off x="323528" y="2101285"/>
            <a:ext cx="8239125" cy="4629150"/>
          </a:xfrm>
          <a:prstGeom prst="rect">
            <a:avLst/>
          </a:prstGeom>
        </p:spPr>
      </p:pic>
    </p:spTree>
    <p:extLst>
      <p:ext uri="{BB962C8B-B14F-4D97-AF65-F5344CB8AC3E}">
        <p14:creationId xmlns:p14="http://schemas.microsoft.com/office/powerpoint/2010/main" val="2340244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endParaRPr lang="en-GB" dirty="0" smtClean="0"/>
          </a:p>
          <a:p>
            <a:r>
              <a:rPr lang="en-GB" dirty="0" smtClean="0"/>
              <a:t>Looking at alerts for SPMs</a:t>
            </a:r>
          </a:p>
          <a:p>
            <a:r>
              <a:rPr lang="en-GB" dirty="0" smtClean="0"/>
              <a:t>To be sent at beginning of each new month</a:t>
            </a:r>
          </a:p>
          <a:p>
            <a:r>
              <a:rPr lang="en-GB" dirty="0" smtClean="0"/>
              <a:t>Remind SPMs of their responsibilities</a:t>
            </a:r>
          </a:p>
          <a:p>
            <a:r>
              <a:rPr lang="en-GB" dirty="0" smtClean="0"/>
              <a:t>List sub project balances and links to Guidance</a:t>
            </a:r>
          </a:p>
          <a:p>
            <a:pPr marL="0" indent="0">
              <a:buNone/>
            </a:pPr>
            <a:r>
              <a:rPr lang="en-GB" dirty="0" smtClean="0"/>
              <a:t> </a:t>
            </a:r>
          </a:p>
        </p:txBody>
      </p:sp>
      <p:sp>
        <p:nvSpPr>
          <p:cNvPr id="2" name="Title 1"/>
          <p:cNvSpPr>
            <a:spLocks noGrp="1"/>
          </p:cNvSpPr>
          <p:nvPr>
            <p:ph type="ctrTitle"/>
          </p:nvPr>
        </p:nvSpPr>
        <p:spPr>
          <a:prstGeom prst="rect">
            <a:avLst/>
          </a:prstGeom>
        </p:spPr>
        <p:txBody>
          <a:bodyPr/>
          <a:lstStyle/>
          <a:p>
            <a:r>
              <a:rPr lang="en-GB" dirty="0" smtClean="0">
                <a:solidFill>
                  <a:srgbClr val="FF00FF"/>
                </a:solidFill>
              </a:rPr>
              <a:t>FMS Updates – Alerts to SPM</a:t>
            </a:r>
            <a:endParaRPr lang="en-GB" dirty="0">
              <a:solidFill>
                <a:srgbClr val="FF00FF"/>
              </a:solidFill>
            </a:endParaRPr>
          </a:p>
        </p:txBody>
      </p:sp>
    </p:spTree>
    <p:extLst>
      <p:ext uri="{BB962C8B-B14F-4D97-AF65-F5344CB8AC3E}">
        <p14:creationId xmlns:p14="http://schemas.microsoft.com/office/powerpoint/2010/main" val="19561022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7</a:t>
            </a:fld>
            <a:endParaRPr lang="en-GB">
              <a:solidFill>
                <a:prstClr val="black">
                  <a:tint val="75000"/>
                </a:prstClr>
              </a:solidFill>
            </a:endParaRPr>
          </a:p>
        </p:txBody>
      </p:sp>
      <p:sp>
        <p:nvSpPr>
          <p:cNvPr id="4" name="Title 3"/>
          <p:cNvSpPr>
            <a:spLocks noGrp="1"/>
          </p:cNvSpPr>
          <p:nvPr>
            <p:ph type="ctrTitle"/>
          </p:nvPr>
        </p:nvSpPr>
        <p:spPr>
          <a:xfrm>
            <a:off x="251520" y="260648"/>
            <a:ext cx="7200800" cy="764629"/>
          </a:xfrm>
        </p:spPr>
        <p:txBody>
          <a:bodyPr/>
          <a:lstStyle/>
          <a:p>
            <a:r>
              <a:rPr lang="en-GB" sz="4000" b="1" dirty="0" smtClean="0">
                <a:solidFill>
                  <a:srgbClr val="FF00FF"/>
                </a:solidFill>
              </a:rPr>
              <a:t>Research Finance</a:t>
            </a:r>
            <a:endParaRPr lang="en-GB" sz="4000" b="1" dirty="0">
              <a:solidFill>
                <a:srgbClr val="FF00FF"/>
              </a:solidFill>
            </a:endParaRPr>
          </a:p>
        </p:txBody>
      </p:sp>
      <p:graphicFrame>
        <p:nvGraphicFramePr>
          <p:cNvPr id="8" name="Diagram 7"/>
          <p:cNvGraphicFramePr/>
          <p:nvPr>
            <p:extLst>
              <p:ext uri="{D42A27DB-BD31-4B8C-83A1-F6EECF244321}">
                <p14:modId xmlns:p14="http://schemas.microsoft.com/office/powerpoint/2010/main" val="2856428998"/>
              </p:ext>
            </p:extLst>
          </p:nvPr>
        </p:nvGraphicFramePr>
        <p:xfrm>
          <a:off x="539552" y="1412776"/>
          <a:ext cx="7920880" cy="4943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55180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38909"/>
            <a:ext cx="6707088" cy="936104"/>
          </a:xfrm>
          <a:prstGeom prst="rect">
            <a:avLst/>
          </a:prstGeom>
        </p:spPr>
        <p:txBody>
          <a:bodyPr/>
          <a:lstStyle/>
          <a:p>
            <a:r>
              <a:rPr lang="en-GB" sz="3200" dirty="0" smtClean="0">
                <a:solidFill>
                  <a:srgbClr val="FF00FF"/>
                </a:solidFill>
              </a:rPr>
              <a:t>FMS Updates – Alerts to SPM – </a:t>
            </a:r>
            <a:br>
              <a:rPr lang="en-GB" sz="3200" dirty="0" smtClean="0">
                <a:solidFill>
                  <a:srgbClr val="FF00FF"/>
                </a:solidFill>
              </a:rPr>
            </a:br>
            <a:r>
              <a:rPr lang="en-GB" sz="3200" dirty="0" smtClean="0">
                <a:solidFill>
                  <a:srgbClr val="FF00FF"/>
                </a:solidFill>
              </a:rPr>
              <a:t>DRAFT example</a:t>
            </a:r>
            <a:endParaRPr lang="en-GB" sz="3200" dirty="0">
              <a:solidFill>
                <a:srgbClr val="FF00FF"/>
              </a:solidFill>
            </a:endParaRPr>
          </a:p>
        </p:txBody>
      </p:sp>
      <p:sp>
        <p:nvSpPr>
          <p:cNvPr id="3" name="Content Placeholder 2"/>
          <p:cNvSpPr>
            <a:spLocks noGrp="1"/>
          </p:cNvSpPr>
          <p:nvPr>
            <p:ph sz="half" idx="1"/>
          </p:nvPr>
        </p:nvSpPr>
        <p:spPr/>
        <p:txBody>
          <a:bodyPr>
            <a:normAutofit/>
          </a:bodyPr>
          <a:lstStyle/>
          <a:p>
            <a:pPr marL="0" indent="0">
              <a:buNone/>
            </a:pPr>
            <a:endParaRPr lang="en-GB" dirty="0" smtClean="0"/>
          </a:p>
          <a:p>
            <a:pPr marL="0" indent="0">
              <a:buNone/>
            </a:pPr>
            <a:r>
              <a:rPr lang="en-GB" dirty="0" smtClean="0"/>
              <a:t> </a:t>
            </a:r>
          </a:p>
        </p:txBody>
      </p:sp>
      <p:pic>
        <p:nvPicPr>
          <p:cNvPr id="6" name="Content Placeholder 5"/>
          <p:cNvPicPr>
            <a:picLocks noGrp="1" noChangeAspect="1"/>
          </p:cNvPicPr>
          <p:nvPr>
            <p:ph sz="half" idx="2"/>
          </p:nvPr>
        </p:nvPicPr>
        <p:blipFill>
          <a:blip r:embed="rId2"/>
          <a:stretch>
            <a:fillRect/>
          </a:stretch>
        </p:blipFill>
        <p:spPr>
          <a:xfrm>
            <a:off x="441728" y="2060848"/>
            <a:ext cx="8554566" cy="2736777"/>
          </a:xfrm>
          <a:prstGeom prst="rect">
            <a:avLst/>
          </a:prstGeom>
        </p:spPr>
      </p:pic>
      <p:pic>
        <p:nvPicPr>
          <p:cNvPr id="7" name="Picture 6"/>
          <p:cNvPicPr>
            <a:picLocks noChangeAspect="1"/>
          </p:cNvPicPr>
          <p:nvPr/>
        </p:nvPicPr>
        <p:blipFill>
          <a:blip r:embed="rId3"/>
          <a:stretch>
            <a:fillRect/>
          </a:stretch>
        </p:blipFill>
        <p:spPr>
          <a:xfrm>
            <a:off x="531401" y="5093842"/>
            <a:ext cx="7858125" cy="847725"/>
          </a:xfrm>
          <a:prstGeom prst="rect">
            <a:avLst/>
          </a:prstGeom>
        </p:spPr>
      </p:pic>
    </p:spTree>
    <p:extLst>
      <p:ext uri="{BB962C8B-B14F-4D97-AF65-F5344CB8AC3E}">
        <p14:creationId xmlns:p14="http://schemas.microsoft.com/office/powerpoint/2010/main" val="19494942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smtClean="0"/>
          </a:p>
          <a:p>
            <a:pPr>
              <a:buFont typeface="Wingdings" panose="05000000000000000000" pitchFamily="2" charset="2"/>
              <a:buChar char="ü"/>
            </a:pPr>
            <a:r>
              <a:rPr lang="en-GB" dirty="0" smtClean="0"/>
              <a:t>Continued to deliver 1-1 sessions </a:t>
            </a:r>
          </a:p>
          <a:p>
            <a:pPr>
              <a:buFont typeface="Wingdings" panose="05000000000000000000" pitchFamily="2" charset="2"/>
              <a:buChar char="ü"/>
            </a:pPr>
            <a:r>
              <a:rPr lang="en-GB" dirty="0" smtClean="0"/>
              <a:t>Review of Training materials </a:t>
            </a:r>
          </a:p>
          <a:p>
            <a:pPr>
              <a:buFont typeface="Wingdings" panose="05000000000000000000" pitchFamily="2" charset="2"/>
              <a:buChar char="ü"/>
            </a:pPr>
            <a:r>
              <a:rPr lang="en-GB" dirty="0" smtClean="0"/>
              <a:t>Supporting Helpdesk implementation</a:t>
            </a:r>
          </a:p>
          <a:p>
            <a:pPr>
              <a:buFont typeface="Wingdings" panose="05000000000000000000" pitchFamily="2" charset="2"/>
              <a:buChar char="ü"/>
            </a:pPr>
            <a:r>
              <a:rPr lang="en-GB" dirty="0" smtClean="0"/>
              <a:t>Training courses for May and June will be released week beginning 15 April </a:t>
            </a:r>
          </a:p>
          <a:p>
            <a:pPr marL="0" indent="0">
              <a:buNone/>
            </a:pPr>
            <a:endParaRPr lang="en-GB" dirty="0" smtClean="0"/>
          </a:p>
          <a:p>
            <a:pPr marL="0" indent="0">
              <a:buNone/>
            </a:pPr>
            <a:endParaRPr lang="en-GB" dirty="0" smtClean="0"/>
          </a:p>
          <a:p>
            <a:pPr marL="0" indent="0">
              <a:buNone/>
            </a:pPr>
            <a:endParaRPr lang="en-GB" dirty="0" smtClean="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71</a:t>
            </a:fld>
            <a:endParaRPr lang="en-GB">
              <a:solidFill>
                <a:prstClr val="black">
                  <a:tint val="75000"/>
                </a:prstClr>
              </a:solidFill>
            </a:endParaRPr>
          </a:p>
        </p:txBody>
      </p:sp>
      <p:sp>
        <p:nvSpPr>
          <p:cNvPr id="4" name="Title 3"/>
          <p:cNvSpPr>
            <a:spLocks noGrp="1"/>
          </p:cNvSpPr>
          <p:nvPr>
            <p:ph type="ctrTitle"/>
          </p:nvPr>
        </p:nvSpPr>
        <p:spPr/>
        <p:txBody>
          <a:bodyPr/>
          <a:lstStyle/>
          <a:p>
            <a:r>
              <a:rPr lang="en-GB" sz="4000" b="1" dirty="0" smtClean="0">
                <a:solidFill>
                  <a:srgbClr val="FF00FF"/>
                </a:solidFill>
              </a:rPr>
              <a:t>Training Update </a:t>
            </a:r>
            <a:r>
              <a:rPr lang="en-GB" dirty="0" smtClean="0"/>
              <a:t>	</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332656"/>
            <a:ext cx="1684059" cy="2088232"/>
          </a:xfrm>
          <a:prstGeom prst="rect">
            <a:avLst/>
          </a:prstGeom>
        </p:spPr>
      </p:pic>
    </p:spTree>
    <p:extLst>
      <p:ext uri="{BB962C8B-B14F-4D97-AF65-F5344CB8AC3E}">
        <p14:creationId xmlns:p14="http://schemas.microsoft.com/office/powerpoint/2010/main" val="2836413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42189330"/>
              </p:ext>
            </p:extLst>
          </p:nvPr>
        </p:nvGraphicFramePr>
        <p:xfrm>
          <a:off x="789448" y="1531620"/>
          <a:ext cx="7897352" cy="5212080"/>
        </p:xfrm>
        <a:graphic>
          <a:graphicData uri="http://schemas.openxmlformats.org/drawingml/2006/table">
            <a:tbl>
              <a:tblPr firstRow="1" bandRow="1">
                <a:tableStyleId>{5C22544A-7EE6-4342-B048-85BDC9FD1C3A}</a:tableStyleId>
              </a:tblPr>
              <a:tblGrid>
                <a:gridCol w="1579471">
                  <a:extLst>
                    <a:ext uri="{9D8B030D-6E8A-4147-A177-3AD203B41FA5}">
                      <a16:colId xmlns:a16="http://schemas.microsoft.com/office/drawing/2014/main" val="1440576073"/>
                    </a:ext>
                  </a:extLst>
                </a:gridCol>
                <a:gridCol w="1579471">
                  <a:extLst>
                    <a:ext uri="{9D8B030D-6E8A-4147-A177-3AD203B41FA5}">
                      <a16:colId xmlns:a16="http://schemas.microsoft.com/office/drawing/2014/main" val="172972280"/>
                    </a:ext>
                  </a:extLst>
                </a:gridCol>
                <a:gridCol w="1774862">
                  <a:extLst>
                    <a:ext uri="{9D8B030D-6E8A-4147-A177-3AD203B41FA5}">
                      <a16:colId xmlns:a16="http://schemas.microsoft.com/office/drawing/2014/main" val="4288393393"/>
                    </a:ext>
                  </a:extLst>
                </a:gridCol>
                <a:gridCol w="1530145">
                  <a:extLst>
                    <a:ext uri="{9D8B030D-6E8A-4147-A177-3AD203B41FA5}">
                      <a16:colId xmlns:a16="http://schemas.microsoft.com/office/drawing/2014/main" val="3685205770"/>
                    </a:ext>
                  </a:extLst>
                </a:gridCol>
                <a:gridCol w="1433403">
                  <a:extLst>
                    <a:ext uri="{9D8B030D-6E8A-4147-A177-3AD203B41FA5}">
                      <a16:colId xmlns:a16="http://schemas.microsoft.com/office/drawing/2014/main" val="417232561"/>
                    </a:ext>
                  </a:extLst>
                </a:gridCol>
              </a:tblGrid>
              <a:tr h="352145">
                <a:tc>
                  <a:txBody>
                    <a:bodyPr/>
                    <a:lstStyle/>
                    <a:p>
                      <a:r>
                        <a:rPr lang="en-GB" dirty="0" smtClean="0"/>
                        <a:t>Monday </a:t>
                      </a:r>
                      <a:endParaRPr lang="en-GB" dirty="0"/>
                    </a:p>
                  </a:txBody>
                  <a:tcPr/>
                </a:tc>
                <a:tc>
                  <a:txBody>
                    <a:bodyPr/>
                    <a:lstStyle/>
                    <a:p>
                      <a:r>
                        <a:rPr lang="en-GB" dirty="0" smtClean="0"/>
                        <a:t>Tuesday</a:t>
                      </a:r>
                      <a:endParaRPr lang="en-GB" dirty="0"/>
                    </a:p>
                  </a:txBody>
                  <a:tcPr/>
                </a:tc>
                <a:tc>
                  <a:txBody>
                    <a:bodyPr/>
                    <a:lstStyle/>
                    <a:p>
                      <a:r>
                        <a:rPr lang="en-GB" dirty="0" smtClean="0"/>
                        <a:t>Wednesday</a:t>
                      </a:r>
                      <a:endParaRPr lang="en-GB" dirty="0"/>
                    </a:p>
                  </a:txBody>
                  <a:tcPr/>
                </a:tc>
                <a:tc>
                  <a:txBody>
                    <a:bodyPr/>
                    <a:lstStyle/>
                    <a:p>
                      <a:r>
                        <a:rPr lang="en-GB" dirty="0" smtClean="0"/>
                        <a:t>Thursday </a:t>
                      </a:r>
                      <a:endParaRPr lang="en-GB" dirty="0"/>
                    </a:p>
                  </a:txBody>
                  <a:tcPr/>
                </a:tc>
                <a:tc>
                  <a:txBody>
                    <a:bodyPr/>
                    <a:lstStyle/>
                    <a:p>
                      <a:r>
                        <a:rPr lang="en-GB" dirty="0" smtClean="0"/>
                        <a:t>Friday</a:t>
                      </a:r>
                      <a:endParaRPr lang="en-GB" dirty="0"/>
                    </a:p>
                  </a:txBody>
                  <a:tcPr/>
                </a:tc>
                <a:extLst>
                  <a:ext uri="{0D108BD9-81ED-4DB2-BD59-A6C34878D82A}">
                    <a16:rowId xmlns:a16="http://schemas.microsoft.com/office/drawing/2014/main" val="1549441346"/>
                  </a:ext>
                </a:extLst>
              </a:tr>
              <a:tr h="868302">
                <a:tc>
                  <a:txBody>
                    <a:bodyPr/>
                    <a:lstStyle/>
                    <a:p>
                      <a:endParaRPr lang="en-GB" dirty="0"/>
                    </a:p>
                  </a:txBody>
                  <a:tcPr/>
                </a:tc>
                <a:tc>
                  <a:txBody>
                    <a:bodyPr/>
                    <a:lstStyle/>
                    <a:p>
                      <a:endParaRPr lang="en-GB"/>
                    </a:p>
                  </a:txBody>
                  <a:tcPr/>
                </a:tc>
                <a:tc>
                  <a:txBody>
                    <a:bodyPr/>
                    <a:lstStyle/>
                    <a:p>
                      <a:r>
                        <a:rPr lang="en-GB" dirty="0" smtClean="0"/>
                        <a:t>1</a:t>
                      </a:r>
                      <a:r>
                        <a:rPr lang="en-GB" baseline="30000" dirty="0" smtClean="0"/>
                        <a:t>st</a:t>
                      </a:r>
                      <a:r>
                        <a:rPr lang="en-GB" dirty="0" smtClean="0"/>
                        <a:t> </a:t>
                      </a:r>
                    </a:p>
                    <a:p>
                      <a:r>
                        <a:rPr lang="en-GB" dirty="0" smtClean="0"/>
                        <a:t>Intro to Finance</a:t>
                      </a:r>
                      <a:endParaRPr lang="en-GB" dirty="0"/>
                    </a:p>
                  </a:txBody>
                  <a:tcPr/>
                </a:tc>
                <a:tc>
                  <a:txBody>
                    <a:bodyPr/>
                    <a:lstStyle/>
                    <a:p>
                      <a:r>
                        <a:rPr lang="en-GB" dirty="0" smtClean="0"/>
                        <a:t>2</a:t>
                      </a:r>
                      <a:r>
                        <a:rPr lang="en-GB" baseline="30000" dirty="0" smtClean="0"/>
                        <a:t>nd</a:t>
                      </a:r>
                      <a:endParaRPr lang="en-GB" dirty="0" smtClean="0"/>
                    </a:p>
                    <a:p>
                      <a:endParaRPr lang="en-GB" dirty="0"/>
                    </a:p>
                  </a:txBody>
                  <a:tcPr/>
                </a:tc>
                <a:tc>
                  <a:txBody>
                    <a:bodyPr/>
                    <a:lstStyle/>
                    <a:p>
                      <a:r>
                        <a:rPr lang="en-GB" dirty="0" smtClean="0"/>
                        <a:t>3</a:t>
                      </a:r>
                      <a:r>
                        <a:rPr lang="en-GB" baseline="30000" dirty="0" smtClean="0"/>
                        <a:t>rd</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Intro to Finance</a:t>
                      </a:r>
                      <a:endParaRPr lang="en-GB" dirty="0"/>
                    </a:p>
                  </a:txBody>
                  <a:tcPr/>
                </a:tc>
                <a:extLst>
                  <a:ext uri="{0D108BD9-81ED-4DB2-BD59-A6C34878D82A}">
                    <a16:rowId xmlns:a16="http://schemas.microsoft.com/office/drawing/2014/main" val="713935340"/>
                  </a:ext>
                </a:extLst>
              </a:tr>
              <a:tr h="868302">
                <a:tc>
                  <a:txBody>
                    <a:bodyPr/>
                    <a:lstStyle/>
                    <a:p>
                      <a:r>
                        <a:rPr lang="en-GB" dirty="0" smtClean="0"/>
                        <a:t>Holiday</a:t>
                      </a:r>
                      <a:endParaRPr lang="en-GB" dirty="0"/>
                    </a:p>
                  </a:txBody>
                  <a:tcPr/>
                </a:tc>
                <a:tc>
                  <a:txBody>
                    <a:bodyPr/>
                    <a:lstStyle/>
                    <a:p>
                      <a:r>
                        <a:rPr lang="en-GB" dirty="0" smtClean="0"/>
                        <a:t>7</a:t>
                      </a:r>
                      <a:r>
                        <a:rPr lang="en-GB" baseline="30000" dirty="0" smtClean="0"/>
                        <a:t>th</a:t>
                      </a:r>
                      <a:endParaRPr lang="en-GB" dirty="0" smtClean="0"/>
                    </a:p>
                    <a:p>
                      <a:r>
                        <a:rPr lang="en-GB" dirty="0" smtClean="0"/>
                        <a:t>Reporting</a:t>
                      </a:r>
                      <a:endParaRPr lang="en-GB" dirty="0"/>
                    </a:p>
                  </a:txBody>
                  <a:tcPr/>
                </a:tc>
                <a:tc>
                  <a:txBody>
                    <a:bodyPr/>
                    <a:lstStyle/>
                    <a:p>
                      <a:r>
                        <a:rPr lang="en-GB" dirty="0" smtClean="0"/>
                        <a:t>8</a:t>
                      </a:r>
                      <a:r>
                        <a:rPr lang="en-GB" baseline="30000" dirty="0" smtClean="0"/>
                        <a:t>th</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Procure to Pay </a:t>
                      </a:r>
                    </a:p>
                    <a:p>
                      <a:endParaRPr lang="en-GB" dirty="0"/>
                    </a:p>
                  </a:txBody>
                  <a:tcPr/>
                </a:tc>
                <a:tc>
                  <a:txBody>
                    <a:bodyPr/>
                    <a:lstStyle/>
                    <a:p>
                      <a:r>
                        <a:rPr lang="en-GB" dirty="0" smtClean="0"/>
                        <a:t>9</a:t>
                      </a:r>
                      <a:r>
                        <a:rPr lang="en-GB" baseline="30000" dirty="0" smtClean="0"/>
                        <a:t>th</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Intro to Finance</a:t>
                      </a:r>
                      <a:endParaRPr lang="en-GB" dirty="0"/>
                    </a:p>
                  </a:txBody>
                  <a:tcPr/>
                </a:tc>
                <a:tc>
                  <a:txBody>
                    <a:bodyPr/>
                    <a:lstStyle/>
                    <a:p>
                      <a:r>
                        <a:rPr lang="en-GB" dirty="0" smtClean="0"/>
                        <a:t>10</a:t>
                      </a:r>
                      <a:r>
                        <a:rPr lang="en-GB" baseline="30000" dirty="0" smtClean="0"/>
                        <a:t>th</a:t>
                      </a:r>
                      <a:r>
                        <a:rPr lang="en-GB" dirty="0" smtClean="0"/>
                        <a:t> </a:t>
                      </a:r>
                      <a:endParaRPr lang="en-GB" dirty="0"/>
                    </a:p>
                  </a:txBody>
                  <a:tcPr/>
                </a:tc>
                <a:extLst>
                  <a:ext uri="{0D108BD9-81ED-4DB2-BD59-A6C34878D82A}">
                    <a16:rowId xmlns:a16="http://schemas.microsoft.com/office/drawing/2014/main" val="745602744"/>
                  </a:ext>
                </a:extLst>
              </a:tr>
              <a:tr h="868302">
                <a:tc>
                  <a:txBody>
                    <a:bodyPr/>
                    <a:lstStyle/>
                    <a:p>
                      <a:r>
                        <a:rPr lang="en-GB" dirty="0" smtClean="0"/>
                        <a:t>13</a:t>
                      </a:r>
                      <a:r>
                        <a:rPr lang="en-GB" baseline="30000" dirty="0" smtClean="0"/>
                        <a:t>th</a:t>
                      </a:r>
                      <a:endParaRPr lang="en-GB" dirty="0" smtClean="0"/>
                    </a:p>
                    <a:p>
                      <a:endParaRPr lang="en-GB" dirty="0"/>
                    </a:p>
                  </a:txBody>
                  <a:tcPr/>
                </a:tc>
                <a:tc>
                  <a:txBody>
                    <a:bodyPr/>
                    <a:lstStyle/>
                    <a:p>
                      <a:r>
                        <a:rPr lang="en-GB" dirty="0" smtClean="0"/>
                        <a:t>14</a:t>
                      </a:r>
                      <a:r>
                        <a:rPr lang="en-GB" baseline="30000" dirty="0" smtClean="0"/>
                        <a:t>th</a:t>
                      </a:r>
                      <a:endParaRPr lang="en-GB" dirty="0" smtClean="0"/>
                    </a:p>
                    <a:p>
                      <a:r>
                        <a:rPr lang="en-GB" dirty="0" smtClean="0"/>
                        <a:t>Expenses</a:t>
                      </a:r>
                      <a:endParaRPr lang="en-GB" dirty="0"/>
                    </a:p>
                  </a:txBody>
                  <a:tcPr/>
                </a:tc>
                <a:tc>
                  <a:txBody>
                    <a:bodyPr/>
                    <a:lstStyle/>
                    <a:p>
                      <a:r>
                        <a:rPr lang="en-GB" dirty="0" smtClean="0"/>
                        <a:t>15</a:t>
                      </a:r>
                      <a:r>
                        <a:rPr lang="en-GB" baseline="30000" dirty="0" smtClean="0"/>
                        <a:t>th</a:t>
                      </a:r>
                      <a:r>
                        <a:rPr lang="en-GB" dirty="0" smtClean="0"/>
                        <a:t> </a:t>
                      </a:r>
                      <a:endParaRPr lang="en-GB" dirty="0"/>
                    </a:p>
                  </a:txBody>
                  <a:tcPr/>
                </a:tc>
                <a:tc>
                  <a:txBody>
                    <a:bodyPr/>
                    <a:lstStyle/>
                    <a:p>
                      <a:r>
                        <a:rPr lang="en-GB" dirty="0" smtClean="0"/>
                        <a:t>16</a:t>
                      </a:r>
                      <a:r>
                        <a:rPr lang="en-GB" baseline="30000" dirty="0" smtClean="0"/>
                        <a:t>th</a:t>
                      </a:r>
                      <a:endParaRPr lang="en-GB" dirty="0" smtClean="0"/>
                    </a:p>
                    <a:p>
                      <a:r>
                        <a:rPr lang="en-GB" dirty="0" smtClean="0"/>
                        <a:t>Journals &amp; Virements</a:t>
                      </a:r>
                      <a:endParaRPr lang="en-GB" dirty="0"/>
                    </a:p>
                  </a:txBody>
                  <a:tcPr/>
                </a:tc>
                <a:tc>
                  <a:txBody>
                    <a:bodyPr/>
                    <a:lstStyle/>
                    <a:p>
                      <a:r>
                        <a:rPr lang="en-GB" dirty="0" smtClean="0"/>
                        <a:t>17</a:t>
                      </a:r>
                      <a:r>
                        <a:rPr lang="en-GB" baseline="30000" dirty="0" smtClean="0"/>
                        <a:t>th</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Intro to Finance</a:t>
                      </a:r>
                      <a:endParaRPr lang="en-GB" dirty="0"/>
                    </a:p>
                  </a:txBody>
                  <a:tcPr/>
                </a:tc>
                <a:extLst>
                  <a:ext uri="{0D108BD9-81ED-4DB2-BD59-A6C34878D82A}">
                    <a16:rowId xmlns:a16="http://schemas.microsoft.com/office/drawing/2014/main" val="1923403993"/>
                  </a:ext>
                </a:extLst>
              </a:tr>
              <a:tr h="868302">
                <a:tc>
                  <a:txBody>
                    <a:bodyPr/>
                    <a:lstStyle/>
                    <a:p>
                      <a:r>
                        <a:rPr lang="en-GB" dirty="0" smtClean="0"/>
                        <a:t>20</a:t>
                      </a:r>
                      <a:r>
                        <a:rPr lang="en-GB" baseline="30000" dirty="0" smtClean="0"/>
                        <a:t>th</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Intro to Finance</a:t>
                      </a:r>
                      <a:endParaRPr lang="en-GB" dirty="0"/>
                    </a:p>
                  </a:txBody>
                  <a:tcPr/>
                </a:tc>
                <a:tc>
                  <a:txBody>
                    <a:bodyPr/>
                    <a:lstStyle/>
                    <a:p>
                      <a:r>
                        <a:rPr lang="en-GB" dirty="0" smtClean="0"/>
                        <a:t>21</a:t>
                      </a:r>
                      <a:r>
                        <a:rPr lang="en-GB" baseline="30000" dirty="0" smtClean="0"/>
                        <a:t>st</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Reporting</a:t>
                      </a:r>
                    </a:p>
                    <a:p>
                      <a:endParaRPr lang="en-GB" dirty="0"/>
                    </a:p>
                  </a:txBody>
                  <a:tcPr/>
                </a:tc>
                <a:tc>
                  <a:txBody>
                    <a:bodyPr/>
                    <a:lstStyle/>
                    <a:p>
                      <a:r>
                        <a:rPr lang="en-GB" dirty="0" smtClean="0"/>
                        <a:t>22</a:t>
                      </a:r>
                      <a:r>
                        <a:rPr lang="en-GB" baseline="30000" dirty="0" smtClean="0"/>
                        <a:t>nd</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Procure to Pay </a:t>
                      </a:r>
                    </a:p>
                    <a:p>
                      <a:endParaRPr lang="en-GB" dirty="0"/>
                    </a:p>
                  </a:txBody>
                  <a:tcPr/>
                </a:tc>
                <a:tc>
                  <a:txBody>
                    <a:bodyPr/>
                    <a:lstStyle/>
                    <a:p>
                      <a:r>
                        <a:rPr lang="en-GB" dirty="0" smtClean="0"/>
                        <a:t>23</a:t>
                      </a:r>
                      <a:r>
                        <a:rPr lang="en-GB" baseline="30000" dirty="0" smtClean="0"/>
                        <a:t>rd</a:t>
                      </a:r>
                      <a:endParaRPr lang="en-GB" dirty="0" smtClean="0"/>
                    </a:p>
                    <a:p>
                      <a:endParaRPr lang="en-GB" dirty="0"/>
                    </a:p>
                  </a:txBody>
                  <a:tcPr/>
                </a:tc>
                <a:tc>
                  <a:txBody>
                    <a:bodyPr/>
                    <a:lstStyle/>
                    <a:p>
                      <a:r>
                        <a:rPr lang="en-GB" dirty="0" smtClean="0"/>
                        <a:t>24</a:t>
                      </a:r>
                      <a:r>
                        <a:rPr lang="en-GB" baseline="30000" dirty="0" smtClean="0"/>
                        <a:t>th</a:t>
                      </a:r>
                      <a:endParaRPr lang="en-GB" dirty="0" smtClean="0"/>
                    </a:p>
                    <a:p>
                      <a:endParaRPr lang="en-GB" dirty="0"/>
                    </a:p>
                  </a:txBody>
                  <a:tcPr/>
                </a:tc>
                <a:extLst>
                  <a:ext uri="{0D108BD9-81ED-4DB2-BD59-A6C34878D82A}">
                    <a16:rowId xmlns:a16="http://schemas.microsoft.com/office/drawing/2014/main" val="908399246"/>
                  </a:ext>
                </a:extLst>
              </a:tr>
              <a:tr h="1128793">
                <a:tc>
                  <a:txBody>
                    <a:bodyPr/>
                    <a:lstStyle/>
                    <a:p>
                      <a:r>
                        <a:rPr lang="en-GB" dirty="0" smtClean="0"/>
                        <a:t>27</a:t>
                      </a:r>
                      <a:r>
                        <a:rPr lang="en-GB" baseline="30000" dirty="0" smtClean="0"/>
                        <a:t>th</a:t>
                      </a:r>
                    </a:p>
                    <a:p>
                      <a:endParaRPr lang="en-GB" dirty="0" smtClean="0"/>
                    </a:p>
                  </a:txBody>
                  <a:tcPr/>
                </a:tc>
                <a:tc>
                  <a:txBody>
                    <a:bodyPr/>
                    <a:lstStyle/>
                    <a:p>
                      <a:r>
                        <a:rPr lang="en-GB" dirty="0" smtClean="0"/>
                        <a:t>28</a:t>
                      </a:r>
                      <a:r>
                        <a:rPr lang="en-GB" baseline="30000" dirty="0" smtClean="0"/>
                        <a:t>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Expenses</a:t>
                      </a:r>
                    </a:p>
                    <a:p>
                      <a:endParaRPr lang="en-GB" baseline="30000" dirty="0" smtClean="0"/>
                    </a:p>
                    <a:p>
                      <a:endParaRPr lang="en-GB" baseline="30000" dirty="0" smtClean="0"/>
                    </a:p>
                  </a:txBody>
                  <a:tcPr/>
                </a:tc>
                <a:tc>
                  <a:txBody>
                    <a:bodyPr/>
                    <a:lstStyle/>
                    <a:p>
                      <a:r>
                        <a:rPr lang="en-GB" dirty="0" smtClean="0"/>
                        <a:t>29</a:t>
                      </a:r>
                      <a:r>
                        <a:rPr lang="en-GB" baseline="30000" dirty="0" smtClean="0"/>
                        <a:t>th</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Intro to Finance</a:t>
                      </a:r>
                    </a:p>
                    <a:p>
                      <a:endParaRPr lang="en-GB" dirty="0"/>
                    </a:p>
                  </a:txBody>
                  <a:tcPr/>
                </a:tc>
                <a:tc>
                  <a:txBody>
                    <a:bodyPr/>
                    <a:lstStyle/>
                    <a:p>
                      <a:r>
                        <a:rPr lang="en-GB" dirty="0" smtClean="0"/>
                        <a:t>30</a:t>
                      </a:r>
                      <a:r>
                        <a:rPr lang="en-GB" baseline="30000" dirty="0" smtClean="0"/>
                        <a:t>th</a:t>
                      </a:r>
                    </a:p>
                    <a:p>
                      <a:endParaRPr lang="en-GB" dirty="0" smtClean="0"/>
                    </a:p>
                  </a:txBody>
                  <a:tcPr/>
                </a:tc>
                <a:tc>
                  <a:txBody>
                    <a:bodyPr/>
                    <a:lstStyle/>
                    <a:p>
                      <a:r>
                        <a:rPr lang="en-GB" dirty="0" smtClean="0"/>
                        <a:t>31</a:t>
                      </a:r>
                      <a:r>
                        <a:rPr lang="en-GB" baseline="30000" dirty="0" smtClean="0"/>
                        <a:t>st</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Journals &amp; Virements</a:t>
                      </a:r>
                    </a:p>
                    <a:p>
                      <a:endParaRPr lang="en-GB" dirty="0"/>
                    </a:p>
                  </a:txBody>
                  <a:tcPr/>
                </a:tc>
                <a:extLst>
                  <a:ext uri="{0D108BD9-81ED-4DB2-BD59-A6C34878D82A}">
                    <a16:rowId xmlns:a16="http://schemas.microsoft.com/office/drawing/2014/main" val="3949256331"/>
                  </a:ext>
                </a:extLst>
              </a:tr>
            </a:tbl>
          </a:graphicData>
        </a:graphic>
      </p:graphicFrame>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72</a:t>
            </a:fld>
            <a:endParaRPr lang="en-GB">
              <a:solidFill>
                <a:prstClr val="black">
                  <a:tint val="75000"/>
                </a:prstClr>
              </a:solidFill>
            </a:endParaRPr>
          </a:p>
        </p:txBody>
      </p:sp>
      <p:sp>
        <p:nvSpPr>
          <p:cNvPr id="4" name="Title 3"/>
          <p:cNvSpPr>
            <a:spLocks noGrp="1"/>
          </p:cNvSpPr>
          <p:nvPr>
            <p:ph type="ctrTitle"/>
          </p:nvPr>
        </p:nvSpPr>
        <p:spPr>
          <a:xfrm>
            <a:off x="467544" y="260648"/>
            <a:ext cx="6480720" cy="1080120"/>
          </a:xfrm>
        </p:spPr>
        <p:txBody>
          <a:bodyPr/>
          <a:lstStyle/>
          <a:p>
            <a:r>
              <a:rPr lang="en-GB" sz="4000" b="1" dirty="0" smtClean="0">
                <a:solidFill>
                  <a:srgbClr val="FF00FF"/>
                </a:solidFill>
              </a:rPr>
              <a:t>Training Calendar : May</a:t>
            </a:r>
            <a:endParaRPr lang="en-GB" sz="4000" b="1" dirty="0">
              <a:solidFill>
                <a:srgbClr val="FF00FF"/>
              </a:solidFill>
            </a:endParaRPr>
          </a:p>
        </p:txBody>
      </p:sp>
    </p:spTree>
    <p:extLst>
      <p:ext uri="{BB962C8B-B14F-4D97-AF65-F5344CB8AC3E}">
        <p14:creationId xmlns:p14="http://schemas.microsoft.com/office/powerpoint/2010/main" val="40433196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73</a:t>
            </a:fld>
            <a:endParaRPr lang="en-GB">
              <a:solidFill>
                <a:prstClr val="black">
                  <a:tint val="75000"/>
                </a:prstClr>
              </a:solidFill>
            </a:endParaRPr>
          </a:p>
        </p:txBody>
      </p:sp>
      <p:sp>
        <p:nvSpPr>
          <p:cNvPr id="4" name="Title 3"/>
          <p:cNvSpPr>
            <a:spLocks noGrp="1"/>
          </p:cNvSpPr>
          <p:nvPr>
            <p:ph type="ctrTitle"/>
          </p:nvPr>
        </p:nvSpPr>
        <p:spPr>
          <a:xfrm>
            <a:off x="467544" y="476672"/>
            <a:ext cx="6984776" cy="1008112"/>
          </a:xfrm>
        </p:spPr>
        <p:txBody>
          <a:bodyPr/>
          <a:lstStyle/>
          <a:p>
            <a:r>
              <a:rPr lang="en-GB" b="1" dirty="0">
                <a:solidFill>
                  <a:srgbClr val="FF00FF"/>
                </a:solidFill>
              </a:rPr>
              <a:t>Training Calendar : </a:t>
            </a:r>
            <a:r>
              <a:rPr lang="en-GB" b="1" dirty="0" smtClean="0">
                <a:solidFill>
                  <a:srgbClr val="FF00FF"/>
                </a:solidFill>
              </a:rPr>
              <a:t>June</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99810443"/>
              </p:ext>
            </p:extLst>
          </p:nvPr>
        </p:nvGraphicFramePr>
        <p:xfrm>
          <a:off x="457200" y="1773238"/>
          <a:ext cx="8229600" cy="3937000"/>
        </p:xfrm>
        <a:graphic>
          <a:graphicData uri="http://schemas.openxmlformats.org/drawingml/2006/table">
            <a:tbl>
              <a:tblPr firstRow="1" bandRow="1">
                <a:tableStyleId>{5C22544A-7EE6-4342-B048-85BDC9FD1C3A}</a:tableStyleId>
              </a:tblPr>
              <a:tblGrid>
                <a:gridCol w="1666528">
                  <a:extLst>
                    <a:ext uri="{9D8B030D-6E8A-4147-A177-3AD203B41FA5}">
                      <a16:colId xmlns:a16="http://schemas.microsoft.com/office/drawing/2014/main" val="3807329204"/>
                    </a:ext>
                  </a:extLst>
                </a:gridCol>
                <a:gridCol w="1625312">
                  <a:extLst>
                    <a:ext uri="{9D8B030D-6E8A-4147-A177-3AD203B41FA5}">
                      <a16:colId xmlns:a16="http://schemas.microsoft.com/office/drawing/2014/main" val="3854205751"/>
                    </a:ext>
                  </a:extLst>
                </a:gridCol>
                <a:gridCol w="1645920">
                  <a:extLst>
                    <a:ext uri="{9D8B030D-6E8A-4147-A177-3AD203B41FA5}">
                      <a16:colId xmlns:a16="http://schemas.microsoft.com/office/drawing/2014/main" val="1936111978"/>
                    </a:ext>
                  </a:extLst>
                </a:gridCol>
                <a:gridCol w="1645920">
                  <a:extLst>
                    <a:ext uri="{9D8B030D-6E8A-4147-A177-3AD203B41FA5}">
                      <a16:colId xmlns:a16="http://schemas.microsoft.com/office/drawing/2014/main" val="2984332324"/>
                    </a:ext>
                  </a:extLst>
                </a:gridCol>
                <a:gridCol w="1645920">
                  <a:extLst>
                    <a:ext uri="{9D8B030D-6E8A-4147-A177-3AD203B41FA5}">
                      <a16:colId xmlns:a16="http://schemas.microsoft.com/office/drawing/2014/main" val="2786011353"/>
                    </a:ext>
                  </a:extLst>
                </a:gridCol>
              </a:tblGrid>
              <a:tr h="370840">
                <a:tc>
                  <a:txBody>
                    <a:bodyPr/>
                    <a:lstStyle/>
                    <a:p>
                      <a:r>
                        <a:rPr lang="en-GB" dirty="0" smtClean="0"/>
                        <a:t>Monday </a:t>
                      </a:r>
                      <a:endParaRPr lang="en-GB" dirty="0"/>
                    </a:p>
                  </a:txBody>
                  <a:tcPr/>
                </a:tc>
                <a:tc>
                  <a:txBody>
                    <a:bodyPr/>
                    <a:lstStyle/>
                    <a:p>
                      <a:r>
                        <a:rPr lang="en-GB" dirty="0" smtClean="0"/>
                        <a:t>Tuesday</a:t>
                      </a:r>
                      <a:endParaRPr lang="en-GB" dirty="0"/>
                    </a:p>
                  </a:txBody>
                  <a:tcPr/>
                </a:tc>
                <a:tc>
                  <a:txBody>
                    <a:bodyPr/>
                    <a:lstStyle/>
                    <a:p>
                      <a:r>
                        <a:rPr lang="en-GB" dirty="0" smtClean="0"/>
                        <a:t>Wednesday</a:t>
                      </a:r>
                      <a:endParaRPr lang="en-GB" dirty="0"/>
                    </a:p>
                  </a:txBody>
                  <a:tcPr/>
                </a:tc>
                <a:tc>
                  <a:txBody>
                    <a:bodyPr/>
                    <a:lstStyle/>
                    <a:p>
                      <a:r>
                        <a:rPr lang="en-GB" dirty="0" smtClean="0"/>
                        <a:t>Thursday </a:t>
                      </a:r>
                      <a:endParaRPr lang="en-GB" dirty="0"/>
                    </a:p>
                  </a:txBody>
                  <a:tcPr/>
                </a:tc>
                <a:tc>
                  <a:txBody>
                    <a:bodyPr/>
                    <a:lstStyle/>
                    <a:p>
                      <a:r>
                        <a:rPr lang="en-GB" dirty="0" smtClean="0"/>
                        <a:t>Friday</a:t>
                      </a:r>
                      <a:endParaRPr lang="en-GB" dirty="0"/>
                    </a:p>
                  </a:txBody>
                  <a:tcPr/>
                </a:tc>
                <a:extLst>
                  <a:ext uri="{0D108BD9-81ED-4DB2-BD59-A6C34878D82A}">
                    <a16:rowId xmlns:a16="http://schemas.microsoft.com/office/drawing/2014/main" val="3144314910"/>
                  </a:ext>
                </a:extLst>
              </a:tr>
              <a:tr h="370840">
                <a:tc>
                  <a:txBody>
                    <a:bodyPr/>
                    <a:lstStyle/>
                    <a:p>
                      <a:r>
                        <a:rPr lang="en-GB" dirty="0" smtClean="0"/>
                        <a:t>3</a:t>
                      </a:r>
                      <a:r>
                        <a:rPr lang="en-GB" baseline="30000" dirty="0" smtClean="0"/>
                        <a:t>rd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Procure to Pay</a:t>
                      </a:r>
                    </a:p>
                    <a:p>
                      <a:endParaRPr lang="en-GB" baseline="30000" dirty="0" smtClean="0"/>
                    </a:p>
                    <a:p>
                      <a:endParaRPr lang="en-GB" dirty="0"/>
                    </a:p>
                  </a:txBody>
                  <a:tcPr/>
                </a:tc>
                <a:tc>
                  <a:txBody>
                    <a:bodyPr/>
                    <a:lstStyle/>
                    <a:p>
                      <a:r>
                        <a:rPr lang="en-GB" dirty="0" smtClean="0"/>
                        <a:t>4</a:t>
                      </a:r>
                      <a:r>
                        <a:rPr lang="en-GB" baseline="30000" dirty="0" smtClean="0"/>
                        <a:t>th</a:t>
                      </a:r>
                      <a:endParaRPr lang="en-GB" dirty="0" smtClean="0"/>
                    </a:p>
                    <a:p>
                      <a:endParaRPr lang="en-GB" dirty="0"/>
                    </a:p>
                  </a:txBody>
                  <a:tcPr/>
                </a:tc>
                <a:tc>
                  <a:txBody>
                    <a:bodyPr/>
                    <a:lstStyle/>
                    <a:p>
                      <a:r>
                        <a:rPr lang="en-GB" dirty="0" smtClean="0"/>
                        <a:t>5</a:t>
                      </a:r>
                      <a:r>
                        <a:rPr lang="en-GB" baseline="30000" dirty="0" smtClean="0"/>
                        <a:t>th</a:t>
                      </a:r>
                      <a:endParaRPr lang="en-GB" dirty="0" smtClean="0"/>
                    </a:p>
                    <a:p>
                      <a:r>
                        <a:rPr lang="en-GB" dirty="0" smtClean="0"/>
                        <a:t>Intro to Finance</a:t>
                      </a:r>
                      <a:endParaRPr lang="en-GB" dirty="0"/>
                    </a:p>
                  </a:txBody>
                  <a:tcPr/>
                </a:tc>
                <a:tc>
                  <a:txBody>
                    <a:bodyPr/>
                    <a:lstStyle/>
                    <a:p>
                      <a:r>
                        <a:rPr lang="en-GB" dirty="0" smtClean="0"/>
                        <a:t>6</a:t>
                      </a:r>
                      <a:r>
                        <a:rPr lang="en-GB" baseline="30000" dirty="0" smtClean="0"/>
                        <a:t>th</a:t>
                      </a:r>
                      <a:endParaRPr lang="en-GB" dirty="0" smtClean="0"/>
                    </a:p>
                    <a:p>
                      <a:r>
                        <a:rPr lang="en-GB" dirty="0" smtClean="0"/>
                        <a:t>Reporting</a:t>
                      </a:r>
                      <a:endParaRPr lang="en-GB" dirty="0"/>
                    </a:p>
                  </a:txBody>
                  <a:tcPr/>
                </a:tc>
                <a:tc>
                  <a:txBody>
                    <a:bodyPr/>
                    <a:lstStyle/>
                    <a:p>
                      <a:r>
                        <a:rPr lang="en-GB" dirty="0" smtClean="0"/>
                        <a:t>7</a:t>
                      </a:r>
                      <a:r>
                        <a:rPr lang="en-GB" baseline="30000" dirty="0" smtClean="0"/>
                        <a:t>th</a:t>
                      </a:r>
                      <a:endParaRPr lang="en-GB" dirty="0" smtClean="0"/>
                    </a:p>
                    <a:p>
                      <a:endParaRPr lang="en-GB" dirty="0"/>
                    </a:p>
                  </a:txBody>
                  <a:tcPr/>
                </a:tc>
                <a:extLst>
                  <a:ext uri="{0D108BD9-81ED-4DB2-BD59-A6C34878D82A}">
                    <a16:rowId xmlns:a16="http://schemas.microsoft.com/office/drawing/2014/main" val="2628486143"/>
                  </a:ext>
                </a:extLst>
              </a:tr>
              <a:tr h="370840">
                <a:tc>
                  <a:txBody>
                    <a:bodyPr/>
                    <a:lstStyle/>
                    <a:p>
                      <a:r>
                        <a:rPr lang="en-GB" dirty="0" smtClean="0"/>
                        <a:t>10</a:t>
                      </a:r>
                      <a:r>
                        <a:rPr lang="en-GB" baseline="30000" dirty="0" smtClean="0"/>
                        <a:t>th</a:t>
                      </a:r>
                      <a:endParaRPr lang="en-GB" dirty="0" smtClean="0"/>
                    </a:p>
                    <a:p>
                      <a:r>
                        <a:rPr lang="en-GB" dirty="0" smtClean="0"/>
                        <a:t>Journals &amp; Virements</a:t>
                      </a:r>
                      <a:endParaRPr lang="en-GB" dirty="0"/>
                    </a:p>
                  </a:txBody>
                  <a:tcPr/>
                </a:tc>
                <a:tc>
                  <a:txBody>
                    <a:bodyPr/>
                    <a:lstStyle/>
                    <a:p>
                      <a:r>
                        <a:rPr lang="en-GB" dirty="0" smtClean="0"/>
                        <a:t>11</a:t>
                      </a:r>
                      <a:r>
                        <a:rPr lang="en-GB" baseline="30000" dirty="0" smtClean="0"/>
                        <a:t>th</a:t>
                      </a:r>
                      <a:endParaRPr lang="en-GB" dirty="0" smtClean="0"/>
                    </a:p>
                    <a:p>
                      <a:r>
                        <a:rPr lang="en-GB" dirty="0" smtClean="0"/>
                        <a:t>Expenses</a:t>
                      </a:r>
                      <a:endParaRPr lang="en-GB" dirty="0"/>
                    </a:p>
                  </a:txBody>
                  <a:tcPr/>
                </a:tc>
                <a:tc>
                  <a:txBody>
                    <a:bodyPr/>
                    <a:lstStyle/>
                    <a:p>
                      <a:r>
                        <a:rPr lang="en-GB" dirty="0" smtClean="0"/>
                        <a:t>12</a:t>
                      </a:r>
                      <a:r>
                        <a:rPr lang="en-GB" baseline="30000" dirty="0" smtClean="0"/>
                        <a:t>th</a:t>
                      </a:r>
                      <a:endParaRPr lang="en-GB" dirty="0" smtClean="0"/>
                    </a:p>
                    <a:p>
                      <a:endParaRPr lang="en-GB" dirty="0"/>
                    </a:p>
                  </a:txBody>
                  <a:tcPr/>
                </a:tc>
                <a:tc>
                  <a:txBody>
                    <a:bodyPr/>
                    <a:lstStyle/>
                    <a:p>
                      <a:r>
                        <a:rPr lang="en-GB" dirty="0" smtClean="0"/>
                        <a:t>13</a:t>
                      </a:r>
                      <a:r>
                        <a:rPr lang="en-GB" baseline="30000" dirty="0" smtClean="0"/>
                        <a:t>th</a:t>
                      </a:r>
                      <a:endParaRPr lang="en-GB" dirty="0" smtClean="0"/>
                    </a:p>
                    <a:p>
                      <a:r>
                        <a:rPr lang="en-GB" dirty="0" smtClean="0"/>
                        <a:t>Intro</a:t>
                      </a:r>
                      <a:r>
                        <a:rPr lang="en-GB" baseline="0" dirty="0" smtClean="0"/>
                        <a:t> to Finance</a:t>
                      </a:r>
                      <a:endParaRPr lang="en-GB" dirty="0"/>
                    </a:p>
                  </a:txBody>
                  <a:tcPr/>
                </a:tc>
                <a:tc>
                  <a:txBody>
                    <a:bodyPr/>
                    <a:lstStyle/>
                    <a:p>
                      <a:r>
                        <a:rPr lang="en-GB" dirty="0" smtClean="0"/>
                        <a:t>14</a:t>
                      </a:r>
                      <a:r>
                        <a:rPr lang="en-GB" baseline="30000" dirty="0" smtClean="0"/>
                        <a:t>th</a:t>
                      </a:r>
                      <a:endParaRPr lang="en-GB" dirty="0" smtClean="0"/>
                    </a:p>
                    <a:p>
                      <a:endParaRPr lang="en-GB" dirty="0"/>
                    </a:p>
                  </a:txBody>
                  <a:tcPr/>
                </a:tc>
                <a:extLst>
                  <a:ext uri="{0D108BD9-81ED-4DB2-BD59-A6C34878D82A}">
                    <a16:rowId xmlns:a16="http://schemas.microsoft.com/office/drawing/2014/main" val="1787832957"/>
                  </a:ext>
                </a:extLst>
              </a:tr>
              <a:tr h="370840">
                <a:tc>
                  <a:txBody>
                    <a:bodyPr/>
                    <a:lstStyle/>
                    <a:p>
                      <a:r>
                        <a:rPr lang="en-GB" dirty="0" smtClean="0"/>
                        <a:t>17</a:t>
                      </a:r>
                      <a:r>
                        <a:rPr lang="en-GB" baseline="30000" dirty="0" smtClean="0"/>
                        <a:t>th</a:t>
                      </a:r>
                      <a:endParaRPr lang="en-GB" dirty="0" smtClean="0"/>
                    </a:p>
                    <a:p>
                      <a:r>
                        <a:rPr lang="en-GB" dirty="0" smtClean="0"/>
                        <a:t>Intro to Finance</a:t>
                      </a:r>
                      <a:endParaRPr lang="en-GB" dirty="0"/>
                    </a:p>
                  </a:txBody>
                  <a:tcPr/>
                </a:tc>
                <a:tc>
                  <a:txBody>
                    <a:bodyPr/>
                    <a:lstStyle/>
                    <a:p>
                      <a:r>
                        <a:rPr lang="en-GB" dirty="0" smtClean="0"/>
                        <a:t>18</a:t>
                      </a:r>
                      <a:r>
                        <a:rPr lang="en-GB" baseline="30000" dirty="0" smtClean="0"/>
                        <a:t>th</a:t>
                      </a:r>
                      <a:endParaRPr lang="en-GB" dirty="0" smtClean="0"/>
                    </a:p>
                    <a:p>
                      <a:endParaRPr lang="en-GB" dirty="0"/>
                    </a:p>
                  </a:txBody>
                  <a:tcPr/>
                </a:tc>
                <a:tc>
                  <a:txBody>
                    <a:bodyPr/>
                    <a:lstStyle/>
                    <a:p>
                      <a:r>
                        <a:rPr lang="en-GB" dirty="0" smtClean="0"/>
                        <a:t>19</a:t>
                      </a:r>
                      <a:r>
                        <a:rPr lang="en-GB" baseline="30000" dirty="0" smtClean="0"/>
                        <a:t>th</a:t>
                      </a:r>
                      <a:endParaRPr lang="en-GB" dirty="0" smtClean="0"/>
                    </a:p>
                    <a:p>
                      <a:r>
                        <a:rPr lang="en-GB" dirty="0" smtClean="0"/>
                        <a:t>Procure to Pay</a:t>
                      </a:r>
                      <a:endParaRPr lang="en-GB" dirty="0"/>
                    </a:p>
                  </a:txBody>
                  <a:tcPr/>
                </a:tc>
                <a:tc>
                  <a:txBody>
                    <a:bodyPr/>
                    <a:lstStyle/>
                    <a:p>
                      <a:r>
                        <a:rPr lang="en-GB" dirty="0" smtClean="0"/>
                        <a:t>20</a:t>
                      </a:r>
                      <a:r>
                        <a:rPr lang="en-GB" baseline="30000" dirty="0" smtClean="0"/>
                        <a:t>th</a:t>
                      </a:r>
                      <a:endParaRPr lang="en-GB" dirty="0" smtClean="0"/>
                    </a:p>
                    <a:p>
                      <a:endParaRPr lang="en-GB" dirty="0"/>
                    </a:p>
                  </a:txBody>
                  <a:tcPr/>
                </a:tc>
                <a:tc>
                  <a:txBody>
                    <a:bodyPr/>
                    <a:lstStyle/>
                    <a:p>
                      <a:r>
                        <a:rPr lang="en-GB" dirty="0" smtClean="0"/>
                        <a:t>21</a:t>
                      </a:r>
                      <a:r>
                        <a:rPr lang="en-GB" baseline="30000" dirty="0" smtClean="0"/>
                        <a:t>st</a:t>
                      </a:r>
                      <a:endParaRPr lang="en-GB" dirty="0" smtClean="0"/>
                    </a:p>
                    <a:p>
                      <a:r>
                        <a:rPr lang="en-GB" dirty="0" smtClean="0"/>
                        <a:t>Reporting</a:t>
                      </a:r>
                      <a:endParaRPr lang="en-GB" dirty="0"/>
                    </a:p>
                  </a:txBody>
                  <a:tcPr/>
                </a:tc>
                <a:extLst>
                  <a:ext uri="{0D108BD9-81ED-4DB2-BD59-A6C34878D82A}">
                    <a16:rowId xmlns:a16="http://schemas.microsoft.com/office/drawing/2014/main" val="1068212114"/>
                  </a:ext>
                </a:extLst>
              </a:tr>
              <a:tr h="370840">
                <a:tc>
                  <a:txBody>
                    <a:bodyPr/>
                    <a:lstStyle/>
                    <a:p>
                      <a:r>
                        <a:rPr lang="en-GB" dirty="0" smtClean="0"/>
                        <a:t>24</a:t>
                      </a:r>
                      <a:r>
                        <a:rPr lang="en-GB" baseline="30000" dirty="0" smtClean="0"/>
                        <a:t>th</a:t>
                      </a:r>
                      <a:endParaRPr lang="en-GB" dirty="0" smtClean="0"/>
                    </a:p>
                    <a:p>
                      <a:endParaRPr lang="en-GB" dirty="0"/>
                    </a:p>
                  </a:txBody>
                  <a:tcPr/>
                </a:tc>
                <a:tc>
                  <a:txBody>
                    <a:bodyPr/>
                    <a:lstStyle/>
                    <a:p>
                      <a:r>
                        <a:rPr lang="en-GB" dirty="0" smtClean="0"/>
                        <a:t>25</a:t>
                      </a:r>
                      <a:r>
                        <a:rPr lang="en-GB" baseline="30000" dirty="0" smtClean="0"/>
                        <a:t>th</a:t>
                      </a:r>
                      <a:endParaRPr lang="en-GB" dirty="0" smtClean="0"/>
                    </a:p>
                    <a:p>
                      <a:r>
                        <a:rPr lang="en-GB" dirty="0" smtClean="0"/>
                        <a:t>Journals</a:t>
                      </a:r>
                      <a:r>
                        <a:rPr lang="en-GB" baseline="0" dirty="0" smtClean="0"/>
                        <a:t> &amp; Virements</a:t>
                      </a:r>
                      <a:endParaRPr lang="en-GB" dirty="0"/>
                    </a:p>
                  </a:txBody>
                  <a:tcPr/>
                </a:tc>
                <a:tc>
                  <a:txBody>
                    <a:bodyPr/>
                    <a:lstStyle/>
                    <a:p>
                      <a:r>
                        <a:rPr lang="en-GB" dirty="0" smtClean="0"/>
                        <a:t>26</a:t>
                      </a:r>
                      <a:r>
                        <a:rPr lang="en-GB" baseline="30000" dirty="0" smtClean="0"/>
                        <a:t>th</a:t>
                      </a:r>
                      <a:endParaRPr lang="en-GB" dirty="0" smtClean="0"/>
                    </a:p>
                    <a:p>
                      <a:endParaRPr lang="en-GB" dirty="0"/>
                    </a:p>
                  </a:txBody>
                  <a:tcPr/>
                </a:tc>
                <a:tc>
                  <a:txBody>
                    <a:bodyPr/>
                    <a:lstStyle/>
                    <a:p>
                      <a:r>
                        <a:rPr lang="en-GB" dirty="0" smtClean="0"/>
                        <a:t>27</a:t>
                      </a:r>
                      <a:r>
                        <a:rPr lang="en-GB" baseline="30000" dirty="0" smtClean="0"/>
                        <a:t>th</a:t>
                      </a:r>
                      <a:endParaRPr lang="en-GB" dirty="0" smtClean="0"/>
                    </a:p>
                    <a:p>
                      <a:r>
                        <a:rPr lang="en-GB" dirty="0" smtClean="0"/>
                        <a:t>Expenses</a:t>
                      </a:r>
                      <a:endParaRPr lang="en-GB" dirty="0"/>
                    </a:p>
                  </a:txBody>
                  <a:tcPr/>
                </a:tc>
                <a:tc>
                  <a:txBody>
                    <a:bodyPr/>
                    <a:lstStyle/>
                    <a:p>
                      <a:r>
                        <a:rPr lang="en-GB" dirty="0" smtClean="0"/>
                        <a:t>28</a:t>
                      </a:r>
                      <a:r>
                        <a:rPr lang="en-GB" baseline="30000" dirty="0" smtClean="0"/>
                        <a:t>th</a:t>
                      </a:r>
                      <a:endParaRPr lang="en-GB" baseline="0" dirty="0" smtClean="0"/>
                    </a:p>
                    <a:p>
                      <a:r>
                        <a:rPr lang="en-GB" baseline="0" dirty="0" smtClean="0"/>
                        <a:t>Intro to Finance</a:t>
                      </a:r>
                      <a:endParaRPr lang="en-GB" dirty="0" smtClean="0"/>
                    </a:p>
                  </a:txBody>
                  <a:tcPr/>
                </a:tc>
                <a:extLst>
                  <a:ext uri="{0D108BD9-81ED-4DB2-BD59-A6C34878D82A}">
                    <a16:rowId xmlns:a16="http://schemas.microsoft.com/office/drawing/2014/main" val="2415297657"/>
                  </a:ext>
                </a:extLst>
              </a:tr>
            </a:tbl>
          </a:graphicData>
        </a:graphic>
      </p:graphicFrame>
    </p:spTree>
    <p:extLst>
      <p:ext uri="{BB962C8B-B14F-4D97-AF65-F5344CB8AC3E}">
        <p14:creationId xmlns:p14="http://schemas.microsoft.com/office/powerpoint/2010/main" val="28031748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548680"/>
            <a:ext cx="6707088" cy="936104"/>
          </a:xfrm>
        </p:spPr>
        <p:txBody>
          <a:bodyPr/>
          <a:lstStyle/>
          <a:p>
            <a:r>
              <a:rPr lang="en-GB" b="1" dirty="0">
                <a:solidFill>
                  <a:srgbClr val="FF00FF"/>
                </a:solidFill>
              </a:rPr>
              <a:t>Workshops</a:t>
            </a:r>
            <a:endParaRPr lang="en-GB" dirty="0"/>
          </a:p>
        </p:txBody>
      </p:sp>
      <p:sp>
        <p:nvSpPr>
          <p:cNvPr id="6" name="Content Placeholder 5"/>
          <p:cNvSpPr>
            <a:spLocks noGrp="1"/>
          </p:cNvSpPr>
          <p:nvPr>
            <p:ph sz="half" idx="1"/>
          </p:nvPr>
        </p:nvSpPr>
        <p:spPr>
          <a:xfrm>
            <a:off x="532731" y="2132856"/>
            <a:ext cx="4038600" cy="3201219"/>
          </a:xfrm>
        </p:spPr>
        <p:txBody>
          <a:bodyPr/>
          <a:lstStyle/>
          <a:p>
            <a:pPr marL="0" indent="0">
              <a:buNone/>
            </a:pPr>
            <a:r>
              <a:rPr lang="en-GB" b="1" dirty="0" smtClean="0"/>
              <a:t>Workshop 1:</a:t>
            </a:r>
            <a:r>
              <a:rPr lang="en-GB" dirty="0" smtClean="0"/>
              <a:t> </a:t>
            </a:r>
          </a:p>
          <a:p>
            <a:pPr marL="0" indent="0">
              <a:buNone/>
            </a:pPr>
            <a:r>
              <a:rPr lang="en-GB" dirty="0" smtClean="0"/>
              <a:t>New Supplier Process</a:t>
            </a:r>
          </a:p>
          <a:p>
            <a:pPr marL="0" indent="0">
              <a:buNone/>
            </a:pPr>
            <a:endParaRPr lang="en-GB" dirty="0"/>
          </a:p>
          <a:p>
            <a:pPr marL="0" indent="0">
              <a:buNone/>
            </a:pPr>
            <a:r>
              <a:rPr lang="en-GB" b="1" dirty="0" smtClean="0"/>
              <a:t>Workshop 2 : </a:t>
            </a:r>
          </a:p>
          <a:p>
            <a:pPr marL="0" indent="0">
              <a:buNone/>
            </a:pPr>
            <a:r>
              <a:rPr lang="en-GB" dirty="0" smtClean="0"/>
              <a:t>Key FMS Reports</a:t>
            </a:r>
            <a:endParaRPr lang="en-GB" dirty="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74</a:t>
            </a:fld>
            <a:endParaRPr lang="en-GB">
              <a:solidFill>
                <a:prstClr val="black">
                  <a:tint val="75000"/>
                </a:prstClr>
              </a:solidFill>
            </a:endParaRPr>
          </a:p>
        </p:txBody>
      </p:sp>
      <p:pic>
        <p:nvPicPr>
          <p:cNvPr id="10"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48064" y="2132856"/>
            <a:ext cx="3214847" cy="3201988"/>
          </a:xfrm>
        </p:spPr>
      </p:pic>
    </p:spTree>
    <p:extLst>
      <p:ext uri="{BB962C8B-B14F-4D97-AF65-F5344CB8AC3E}">
        <p14:creationId xmlns:p14="http://schemas.microsoft.com/office/powerpoint/2010/main" val="13699869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88704" y="476672"/>
            <a:ext cx="4464496" cy="3016197"/>
          </a:xfrm>
        </p:spPr>
      </p:pic>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75</a:t>
            </a:fld>
            <a:endParaRPr lang="en-GB">
              <a:solidFill>
                <a:prstClr val="black">
                  <a:tint val="75000"/>
                </a:prstClr>
              </a:solidFill>
            </a:endParaRPr>
          </a:p>
        </p:txBody>
      </p:sp>
      <p:pic>
        <p:nvPicPr>
          <p:cNvPr id="4"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752" y="3598923"/>
            <a:ext cx="4104456" cy="2651373"/>
          </a:xfrm>
          <a:prstGeom prst="rect">
            <a:avLst/>
          </a:prstGeom>
        </p:spPr>
      </p:pic>
    </p:spTree>
    <p:extLst>
      <p:ext uri="{BB962C8B-B14F-4D97-AF65-F5344CB8AC3E}">
        <p14:creationId xmlns:p14="http://schemas.microsoft.com/office/powerpoint/2010/main" val="12008433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379027572"/>
              </p:ext>
            </p:extLst>
          </p:nvPr>
        </p:nvGraphicFramePr>
        <p:xfrm>
          <a:off x="457200" y="1124744"/>
          <a:ext cx="8435280" cy="5231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8</a:t>
            </a:fld>
            <a:endParaRPr lang="en-GB">
              <a:solidFill>
                <a:prstClr val="black">
                  <a:tint val="75000"/>
                </a:prstClr>
              </a:solidFill>
            </a:endParaRPr>
          </a:p>
        </p:txBody>
      </p:sp>
      <p:sp>
        <p:nvSpPr>
          <p:cNvPr id="4" name="Title 3"/>
          <p:cNvSpPr>
            <a:spLocks noGrp="1"/>
          </p:cNvSpPr>
          <p:nvPr>
            <p:ph type="ctrTitle"/>
          </p:nvPr>
        </p:nvSpPr>
        <p:spPr>
          <a:xfrm>
            <a:off x="323528" y="188640"/>
            <a:ext cx="6768752" cy="936104"/>
          </a:xfrm>
        </p:spPr>
        <p:txBody>
          <a:bodyPr/>
          <a:lstStyle/>
          <a:p>
            <a:r>
              <a:rPr lang="en-GB" sz="4000" b="1" dirty="0" smtClean="0">
                <a:solidFill>
                  <a:srgbClr val="FF00FF"/>
                </a:solidFill>
              </a:rPr>
              <a:t>Business Partners</a:t>
            </a:r>
            <a:endParaRPr lang="en-GB" sz="4000" b="1" dirty="0">
              <a:solidFill>
                <a:srgbClr val="FF00FF"/>
              </a:solidFill>
            </a:endParaRPr>
          </a:p>
        </p:txBody>
      </p:sp>
    </p:spTree>
    <p:extLst>
      <p:ext uri="{BB962C8B-B14F-4D97-AF65-F5344CB8AC3E}">
        <p14:creationId xmlns:p14="http://schemas.microsoft.com/office/powerpoint/2010/main" val="4835996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483316427"/>
              </p:ext>
            </p:extLst>
          </p:nvPr>
        </p:nvGraphicFramePr>
        <p:xfrm>
          <a:off x="323528" y="1484784"/>
          <a:ext cx="8496944" cy="4892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9</a:t>
            </a:fld>
            <a:endParaRPr lang="en-GB">
              <a:solidFill>
                <a:prstClr val="black">
                  <a:tint val="75000"/>
                </a:prstClr>
              </a:solidFill>
            </a:endParaRPr>
          </a:p>
        </p:txBody>
      </p:sp>
      <p:sp>
        <p:nvSpPr>
          <p:cNvPr id="4" name="Title 3"/>
          <p:cNvSpPr>
            <a:spLocks noGrp="1"/>
          </p:cNvSpPr>
          <p:nvPr>
            <p:ph type="ctrTitle"/>
          </p:nvPr>
        </p:nvSpPr>
        <p:spPr>
          <a:xfrm>
            <a:off x="457200" y="260648"/>
            <a:ext cx="6408712" cy="1008112"/>
          </a:xfrm>
        </p:spPr>
        <p:txBody>
          <a:bodyPr/>
          <a:lstStyle/>
          <a:p>
            <a:r>
              <a:rPr lang="en-GB" sz="4000" b="1" dirty="0" smtClean="0">
                <a:solidFill>
                  <a:srgbClr val="FF00FF"/>
                </a:solidFill>
              </a:rPr>
              <a:t>Financial Systems</a:t>
            </a:r>
            <a:endParaRPr lang="en-GB" sz="4000" b="1" dirty="0">
              <a:solidFill>
                <a:srgbClr val="FF00FF"/>
              </a:solidFill>
            </a:endParaRPr>
          </a:p>
        </p:txBody>
      </p:sp>
    </p:spTree>
    <p:extLst>
      <p:ext uri="{BB962C8B-B14F-4D97-AF65-F5344CB8AC3E}">
        <p14:creationId xmlns:p14="http://schemas.microsoft.com/office/powerpoint/2010/main" val="35144486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4456</TotalTime>
  <Words>4388</Words>
  <Application>Microsoft Office PowerPoint</Application>
  <PresentationFormat>On-screen Show (4:3)</PresentationFormat>
  <Paragraphs>1106</Paragraphs>
  <Slides>75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75</vt:i4>
      </vt:variant>
    </vt:vector>
  </HeadingPairs>
  <TitlesOfParts>
    <vt:vector size="80" baseType="lpstr">
      <vt:lpstr>Arial</vt:lpstr>
      <vt:lpstr>Calibri</vt:lpstr>
      <vt:lpstr>Times New Roman</vt:lpstr>
      <vt:lpstr>Wingdings</vt:lpstr>
      <vt:lpstr>1_Office Theme</vt:lpstr>
      <vt:lpstr>PowerPoint Presentation</vt:lpstr>
      <vt:lpstr>Welcome</vt:lpstr>
      <vt:lpstr>    Agenda</vt:lpstr>
      <vt:lpstr>PowerPoint Presentation</vt:lpstr>
      <vt:lpstr>Accounting Services</vt:lpstr>
      <vt:lpstr>PowerPoint Presentation</vt:lpstr>
      <vt:lpstr>Research Finance</vt:lpstr>
      <vt:lpstr>Business Partners</vt:lpstr>
      <vt:lpstr>Financial Systems</vt:lpstr>
      <vt:lpstr>Customer Service……….</vt:lpstr>
      <vt:lpstr>Finance Helpdesk</vt:lpstr>
      <vt:lpstr>The Team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Points to Note</vt:lpstr>
      <vt:lpstr>Income Collection:  Points to Note</vt:lpstr>
      <vt:lpstr>Student Funding:  Points to Note</vt:lpstr>
      <vt:lpstr>Payments: Points to Note</vt:lpstr>
      <vt:lpstr>Payments: Points to Note</vt:lpstr>
      <vt:lpstr>Banking: Points to Note</vt:lpstr>
      <vt:lpstr> International Payments:  Points to Note</vt:lpstr>
      <vt:lpstr> International Payments:  Points to Note</vt:lpstr>
      <vt:lpstr>   International Payments:  Points to Note</vt:lpstr>
      <vt:lpstr>International Payments:  Points to Note (cont)</vt:lpstr>
      <vt:lpstr>Intermediaries Legislation (IR35): Points to Note </vt:lpstr>
      <vt:lpstr>Projects: Points to Note</vt:lpstr>
      <vt:lpstr>Payroll : Points to Note </vt:lpstr>
      <vt:lpstr>Payroll : Points to Note (cont)</vt:lpstr>
      <vt:lpstr>Payroll : Points to Note (cont)</vt:lpstr>
      <vt:lpstr>AMS: Points to Note</vt:lpstr>
      <vt:lpstr>Pensions: Points to Note</vt:lpstr>
      <vt:lpstr> Pensions: Points to Note (cont)</vt:lpstr>
      <vt:lpstr>Pensions: Points to Note (cont)</vt:lpstr>
      <vt:lpstr>VAT Matters</vt:lpstr>
      <vt:lpstr>Guide – Purchase VAT   </vt:lpstr>
      <vt:lpstr>Common Issues/Queries </vt:lpstr>
      <vt:lpstr>Common Issues/Queries </vt:lpstr>
      <vt:lpstr>Common Issues/Queries </vt:lpstr>
      <vt:lpstr>Guide – Sales VAT</vt:lpstr>
      <vt:lpstr>Common Issues/Queries </vt:lpstr>
      <vt:lpstr>Common Issues/Queries </vt:lpstr>
      <vt:lpstr>Common Issues/Queries </vt:lpstr>
      <vt:lpstr>Common Issues/Queries </vt:lpstr>
      <vt:lpstr>Where to find guidance</vt:lpstr>
      <vt:lpstr>PowerPoint Presentation</vt:lpstr>
      <vt:lpstr>PowerPoint Presentation</vt:lpstr>
      <vt:lpstr>PowerPoint Presentation</vt:lpstr>
      <vt:lpstr>Update part 1 </vt:lpstr>
      <vt:lpstr>PowerPoint Presentation</vt:lpstr>
      <vt:lpstr>Update part 2</vt:lpstr>
      <vt:lpstr>Cross Campus Workplan</vt:lpstr>
      <vt:lpstr>Procurement Contacts</vt:lpstr>
      <vt:lpstr>PowerPoint Presentation</vt:lpstr>
      <vt:lpstr>PowerPoint Presentation</vt:lpstr>
      <vt:lpstr>FMS Updates</vt:lpstr>
      <vt:lpstr>FMS Updates</vt:lpstr>
      <vt:lpstr>FMS Updates</vt:lpstr>
      <vt:lpstr>FMS Updates – Costing and Pricing </vt:lpstr>
      <vt:lpstr>FMS Updates – Estates Service Management system </vt:lpstr>
      <vt:lpstr>FMS Updates – Estates Service Management system   </vt:lpstr>
      <vt:lpstr>FMS Updates - Knowly</vt:lpstr>
      <vt:lpstr>FMS Updates - Knowly</vt:lpstr>
      <vt:lpstr>FMS Updates - Knowly</vt:lpstr>
      <vt:lpstr>FMS Updates – Alerts to SPM</vt:lpstr>
      <vt:lpstr>FMS Updates – Alerts to SPM –  DRAFT example</vt:lpstr>
      <vt:lpstr>Training Update  </vt:lpstr>
      <vt:lpstr>Training Calendar : May</vt:lpstr>
      <vt:lpstr>Training Calendar : June</vt:lpstr>
      <vt:lpstr>Workshops</vt:lpstr>
      <vt:lpstr>PowerPoint Presentation</vt:lpstr>
    </vt:vector>
  </TitlesOfParts>
  <Company>University of Strathclyde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Projects</dc:title>
  <dc:creator>Kathleen</dc:creator>
  <cp:lastModifiedBy>Calum Campbell</cp:lastModifiedBy>
  <cp:revision>248</cp:revision>
  <cp:lastPrinted>2019-03-28T12:02:18Z</cp:lastPrinted>
  <dcterms:created xsi:type="dcterms:W3CDTF">2015-10-06T17:04:12Z</dcterms:created>
  <dcterms:modified xsi:type="dcterms:W3CDTF">2019-04-02T10:01:51Z</dcterms:modified>
</cp:coreProperties>
</file>